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9" r:id="rId5"/>
    <p:sldId id="263" r:id="rId6"/>
    <p:sldId id="722" r:id="rId7"/>
    <p:sldId id="1412" r:id="rId8"/>
    <p:sldId id="1249" r:id="rId9"/>
    <p:sldId id="260" r:id="rId10"/>
    <p:sldId id="258" r:id="rId11"/>
    <p:sldId id="641" r:id="rId12"/>
    <p:sldId id="261" r:id="rId13"/>
    <p:sldId id="638" r:id="rId14"/>
    <p:sldId id="639" r:id="rId15"/>
    <p:sldId id="640" r:id="rId16"/>
    <p:sldId id="1248" r:id="rId17"/>
    <p:sldId id="507" r:id="rId18"/>
    <p:sldId id="264" r:id="rId19"/>
    <p:sldId id="265" r:id="rId20"/>
    <p:sldId id="336" r:id="rId22"/>
    <p:sldId id="337" r:id="rId23"/>
    <p:sldId id="721" r:id="rId24"/>
    <p:sldId id="270" r:id="rId25"/>
    <p:sldId id="723" r:id="rId26"/>
    <p:sldId id="269" r:id="rId27"/>
    <p:sldId id="267" r:id="rId28"/>
    <p:sldId id="268" r:id="rId29"/>
    <p:sldId id="508" r:id="rId30"/>
    <p:sldId id="338" r:id="rId31"/>
    <p:sldId id="273" r:id="rId32"/>
    <p:sldId id="397" r:id="rId33"/>
    <p:sldId id="274" r:id="rId34"/>
    <p:sldId id="275" r:id="rId35"/>
    <p:sldId id="276" r:id="rId36"/>
    <p:sldId id="278" r:id="rId37"/>
    <p:sldId id="277" r:id="rId38"/>
    <p:sldId id="813" r:id="rId39"/>
    <p:sldId id="924" r:id="rId40"/>
    <p:sldId id="1413" r:id="rId41"/>
    <p:sldId id="279" r:id="rId42"/>
    <p:sldId id="280" r:id="rId43"/>
    <p:sldId id="398" r:id="rId44"/>
    <p:sldId id="284" r:id="rId45"/>
    <p:sldId id="285" r:id="rId46"/>
    <p:sldId id="286" r:id="rId47"/>
    <p:sldId id="287" r:id="rId48"/>
    <p:sldId id="288" r:id="rId49"/>
    <p:sldId id="400" r:id="rId50"/>
    <p:sldId id="289" r:id="rId51"/>
    <p:sldId id="290" r:id="rId52"/>
    <p:sldId id="291" r:id="rId53"/>
    <p:sldId id="292" r:id="rId54"/>
    <p:sldId id="452" r:id="rId55"/>
    <p:sldId id="293" r:id="rId56"/>
    <p:sldId id="814" r:id="rId57"/>
    <p:sldId id="294" r:id="rId58"/>
    <p:sldId id="295" r:id="rId59"/>
    <p:sldId id="453" r:id="rId60"/>
    <p:sldId id="298" r:id="rId61"/>
    <p:sldId id="299" r:id="rId62"/>
    <p:sldId id="811" r:id="rId63"/>
    <p:sldId id="300" r:id="rId64"/>
    <p:sldId id="878" r:id="rId65"/>
    <p:sldId id="1585" r:id="rId66"/>
    <p:sldId id="511" r:id="rId67"/>
    <p:sldId id="301" r:id="rId68"/>
    <p:sldId id="881" r:id="rId69"/>
    <p:sldId id="455" r:id="rId70"/>
    <p:sldId id="302" r:id="rId71"/>
    <p:sldId id="311" r:id="rId72"/>
    <p:sldId id="312" r:id="rId73"/>
    <p:sldId id="303" r:id="rId74"/>
    <p:sldId id="457" r:id="rId75"/>
    <p:sldId id="812" r:id="rId76"/>
    <p:sldId id="304" r:id="rId77"/>
    <p:sldId id="1586" r:id="rId78"/>
    <p:sldId id="305" r:id="rId79"/>
    <p:sldId id="1587" r:id="rId80"/>
    <p:sldId id="605" r:id="rId81"/>
    <p:sldId id="306" r:id="rId82"/>
    <p:sldId id="1588" r:id="rId83"/>
    <p:sldId id="308" r:id="rId84"/>
    <p:sldId id="458" r:id="rId85"/>
    <p:sldId id="925" r:id="rId86"/>
    <p:sldId id="926" r:id="rId87"/>
    <p:sldId id="314" r:id="rId88"/>
    <p:sldId id="491" r:id="rId89"/>
    <p:sldId id="315" r:id="rId90"/>
    <p:sldId id="927" r:id="rId91"/>
    <p:sldId id="928" r:id="rId92"/>
    <p:sldId id="316" r:id="rId93"/>
    <p:sldId id="580" r:id="rId94"/>
    <p:sldId id="317" r:id="rId95"/>
    <p:sldId id="319" r:id="rId96"/>
    <p:sldId id="579" r:id="rId97"/>
    <p:sldId id="325" r:id="rId98"/>
    <p:sldId id="930" r:id="rId99"/>
    <p:sldId id="1703" r:id="rId100"/>
    <p:sldId id="326" r:id="rId101"/>
    <p:sldId id="327" r:id="rId102"/>
    <p:sldId id="328" r:id="rId103"/>
    <p:sldId id="596" r:id="rId104"/>
    <p:sldId id="606" r:id="rId105"/>
    <p:sldId id="1010" r:id="rId106"/>
    <p:sldId id="309" r:id="rId107"/>
    <p:sldId id="1076" r:id="rId108"/>
    <p:sldId id="604" r:id="rId109"/>
    <p:sldId id="921" r:id="rId110"/>
    <p:sldId id="633" r:id="rId111"/>
    <p:sldId id="329" r:id="rId112"/>
    <p:sldId id="997" r:id="rId113"/>
    <p:sldId id="330" r:id="rId114"/>
    <p:sldId id="331" r:id="rId115"/>
    <p:sldId id="998" r:id="rId116"/>
    <p:sldId id="1781" r:id="rId117"/>
    <p:sldId id="999" r:id="rId118"/>
    <p:sldId id="923" r:id="rId119"/>
    <p:sldId id="332" r:id="rId120"/>
    <p:sldId id="333" r:id="rId121"/>
    <p:sldId id="1007" r:id="rId122"/>
    <p:sldId id="1005" r:id="rId123"/>
    <p:sldId id="1008" r:id="rId124"/>
    <p:sldId id="1011" r:id="rId125"/>
    <p:sldId id="1012" r:id="rId126"/>
    <p:sldId id="1013" r:id="rId127"/>
    <p:sldId id="1014" r:id="rId128"/>
    <p:sldId id="1015" r:id="rId129"/>
    <p:sldId id="1052" r:id="rId130"/>
    <p:sldId id="1054" r:id="rId131"/>
    <p:sldId id="1051" r:id="rId132"/>
    <p:sldId id="1077" r:id="rId133"/>
    <p:sldId id="1016" r:id="rId134"/>
    <p:sldId id="1049" r:id="rId135"/>
    <p:sldId id="1842" r:id="rId136"/>
    <p:sldId id="1080" r:id="rId137"/>
    <p:sldId id="1055" r:id="rId138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2" Type="http://schemas.openxmlformats.org/officeDocument/2006/relationships/tags" Target="tags/tag20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2.xml"/><Relationship Id="rId139" Type="http://schemas.openxmlformats.org/officeDocument/2006/relationships/presProps" Target="presProps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4213.09 3642.01,'7'0,"-7"13,13-13,20 21,1-8,-34-6,47 6,0 0,-40 1,100 6,-100-20,20 0,6 0,34 13,-53-13,-8 0,35 0,-35 0,8 0,-1 0,-6 0,40 0,-34 0,7 0,14 0,-21 0,1-6,-1 6,-6 0,6 0,1 0,-8 0,21-14,-7 14,14 0,13 0,-14-6,41 6,-34 0,21 0,-48 0,-6 0,6 0,1 0,6 0,7 0,-7 0,-7 0,21 0,-21 0,-6 0,20 0,-7 0,27 0,-14 0,-19 0,6 0,27 0,-27 0,7 0,-7 0,-7 0,34 13,0-13,20 20,-33-20,-21 0,41 27,-21-27,1 7,-21-7,1 0,33 13,-27-13,-7 0,21 0,19 0,-39 0,-1 0,34 0,7 0,-41 0,1 0,19 0,-26 0,53 0,-46 0,19 0,-13 0,-6 0,-1 0,7 0,-20-7,21 7,-8 0,0 0,21 0,-14-6,40 6,-39 0,39 0,-27 0,1-14,-7 14,-20 0,19 0,-19-13,7 13,-1 0,7-7,-7 7,8 0,-21-13,13 13,0 0,8-14,12-6,-6 20,-20-13,19-1,-26 8,7 6,7-14,-14 1,13 6,0-6,-13-1,0 1,0 6,0-20,0 21,0-8,0 1,0 6,0-20,-6 7,6 7,-14-7,1 20,6-14,-6 1,-1-1,-6 14,0-6,-20-8,20 14,6 0,-6 0,-27-13,34 13,-27-7,26 7,-33 0,34 0,-21-13,21 13,-27 0,6-14,21 14,-14 0,7 0,6 0,-19-13,19 13,-26 0,6-7,21 7,-14 0,21 0,-28 0,7-13,14 13,-28 0,41-14,-13 14,-34 0,34 0,-28-6,-39-8,67 14,-48 0,41 0,7 0,13-13,-47 13,27 0,-14 0,21 0,-21 0,-13-7,27 7,-14 0,21 0,0 0,-21 0,1 0,12-13,8 13,-21 0,21 0,-7 0,-7 0,-6 0,-1 0,0 0,-13 0,-20 0,20 0,34 0,6 0,-40 0,0 0,34 0,-34 0,27 0,6 0,1 0,-20 0,26 0,-33-14,-1 14,1 0,33 0,-6 0,-7-13,-27 13,33 0,-6 0,7 0,0 0,6 0,-33 0,-14 0,40 0,-6 0,-27 0,14 0,19 0,1 0,-21 0,14 0,-6 0,-8 0,14 0,0 0,6 0,1 0,-1 0,8 0,-8 0,-6 0,-7 6,14-6,6 14,-20-14,21 13,-21-6,20-7,-6 0,-1 13,1-13,6 0,-6 14,-1-14,8 0,-8 7,1-7,-1 0,-6 13,7-13,6 13,-6-13,-1 0,14 7,-6-7,6 14,-14-14,1 13,-1 0,8-6,6 6,-14 1,1-14,13 20,-7-7,7 1,0-7,0 6,0 0,0-6,14 7,-14-1,13-13,-13 13,7-6,6 6,1 1,-1-7,-6-7,-7 13,13-13,0 0,-13 13,7-13,-7 7,14-7,-1 14,7-1,7 7,-7-6,-6-14,-8 13,8-6,-1-7,-13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2905.09 5896.01,'6'0,"1"0,7 0,46 0,-53 0,6 0,0 0,21 7,-21-7,28 0,-28 0,1 0,6 0,-7 0,21 0,-21 0,0 0,-6 0,7 0,6 0,-7 0,1 0,-1 0,-6 0,6 0,7 0,-6-7,6 7,20 0,-33 0,20 0,-27-14,20 14,-7 0,21 0,-21 0,7-6,0 6,-6 0,13 0,-7 0,-20-14,13 14,-6 0,20 0,-14 0,7 0,14 0,-1 0,-6 0,-20 0,6 0,21 0,-21 0,7 0,7 0,-20 0,20 0,-21 0,21 0,-13 0,-8 0,8 0,-14 7,13-7,-6 0,6 0,1 0,6 0,-7 0,1 0,6 0,-7 0,1 0,6 0,0 0,13 0,8-7,-35 7,8 0,-1 0,-6 0,6 0,1 0,-1 0,7 0,0 0,-6 0,6 0,7 7,-14-7,-6 0,6 0,7 7,7-7,7 13,-21-13,-6 0,6 0,21 0,-21 0,1 0,-8 0,28 0,-21 0,1 0,6 0,7-7,-21 7,8 0,-1 0,-6 0,6-6,1 6,-1 0,-6 0,-7-14,27 14,-21 0,8 0,-1 0,-13-13,20 13,-6 0,6 0,-7 0,14 0,-7 0,0-7,-6 7,-1 0,-6-13,6 13,1 0,6 0,-7 0,7 0,7 0,-13 0,-8 0,21 0,-20 0,6 0,1 0,6-14,-7 14,1 0,-8 0,8 0,-1 0,7 0,-6 0,-1 0,-6 0,6 0,1 0,-7 0,6 0,0 0,-6 0,6 0,1 0,-1-6,-6 6,6 0,1 0,-7 0,6 0,0 0,1 0,-7 0,19 0,-19-14,20 14,-7 0,7-13,-20 13,6 0,0 0,-6 0,7 0,-1-14,0 14,7 0,14 0,-21 0,1 0,-7 0,6 0,7 0,-6 0,-1 0,-6 0,19 0,-5 0,5 0,21 0,-13 0,-27 0,40 0,-21 0,8 7,-27-7,6 14,0-14,1 0,-7 0,6 0,0 0,-6 13,7-13,-1 7,-6-7,6 0,14 13,-20-13,6 0,0 14,-6-14,7 6,-1-6,0 14,8-14,-8 13,-6-13,6 0,1 7,-8-7,8 0,-1 0,0 0,-6 0,7 0,-1 0,-6 0,6 0,1 0,-1 0,-6 13,6-13,1 0,-8 0,8 0,-14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7889.09 6667.01,'0'-6,"0"-8,13 14,1-7,-1-6,21-7,-28 20,21-13,-7-1,7 14,-20 0,6 0,1 0,-8 0,8 0,-1 0,1 0,-8 0,21 7,-7-7,-6 0,-14 13,13-13,-6 0,6 0,21 7,-34 6,27-13,-21 0,21 14,-20-8,26-6,-6 14,20-1,0 1,-13-8,-14 8,-7-14,-6 0,6 0,1 0,-1 0,-6 0,6 0,7 0,-6 0,-1 0,7 0,7-7,-7 7,0 0,-6-7,-1 7,1-13,-8 13,8-13,-1 13,7 0,-20-14,14 14,-1 0,-6-7,6 7,1 0,-8 0,8 0,-1 0,1 0,-8 0,8 0,-1 0,-6 0,6 0,1 0,-7 0,6 0,14 0,-21 0,21 14,-20-14,20 13,-7 1,7-14,-7 0,0 6,-7-6,1 0,6 0,-7 0,1 0,-7 0,6 0,0 0,8-13,5 0,-19-1,20 14,-20-7,6-6,0 13,1 0,-7 0,-7-13,13 13,0 0,-6 0,6 0,14 0,-7 6,14 8,-21-14,-6 0,-7 6,27-6,-14 0,-6 14,6-14,1 0,-7 0,6 0,0 0,1 0,-7 0,6 0,0-7,-6 7,7 0,-1 0,0 0,-6 0,6 0,1 0,-7 0,6 0,0 0,-6 0,7 7,-1-7,0 0,-6 0,7 0,-1 0,-6 0,6 0,-13-7,13 7,1-7,-14-6,7 13,-7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10592.1 6687.01,'0'-13,"0"0,14 13,-14-14,13 14,-13-7,7-6,6 13,1-13,-1 6,-6 7,6 0,-13-13,14 13,-8-14,21 14,-7 0,7 0,-20 0,6 0,1 0,-8 0,8 0,-1 0,1 7,-8-7,8 0,-1 13,-6-13,-7 7,13-7,1 13,-8 1,8-8,-1-6,1 14,-8-14,8 13,-1-13,-6 14,6-14,1 0,-1 0,-6 0,6 0,1 0,6 0,-7 0,-13-7,7 7,6 0,1 0,-14-13,13 13,-6 0,20-14,20 14,-41 0,21 0,-20 0,53 0,-46 0,19 0,-26 0,33 0,-20 0,-6 0,-8 0,8 0,-14 7,13-7,1 0,-8 0,-6 13,14-13,6 0,-7 14,1-14,-8 6,8-6,-1 0,7 14,-6-14,-1 0,-6 0,6 0,1 0,6-7,-7 7,1 0,-8 0,-6-7,14 7,6 0,-7-13,1 13,-1 0,-6-13,6 13,1 0,-8 0,8 0,13 0,6 0,7 0,-26 0,-1 6,7 8,7-14,-20 0,6 6,21 21,-21-27,-13 7,14 6,-8-13,8 0,-1 0,-6 0,6 0,21 0,0 0,-8-6,-12 6,6 0,-7 0,-6 0,-7-7,13 7,1 0,-1 0,-13-13,7 13,6 0,1 0,-7 0,26-21,7-19,-33 40,20-20,-20 20,-7-13,13 6,0-6,1-1,-14 14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11115.1 4065.01,'14'0,"-1"0,1 0,-14 6,6-6,-6 7,14-7,-14 13,13-13,-13 14,0-1,0-6,7-7,-7 13,0 1,13-7,-13 6,0 0,0-6,0 6,0 1,0-1,0-6,0 6,0 1,0-7,0 6,0 0,0 1,-6-14,6 6,0 8,0-1,0-6,0 6,-7-13,7 14,0-7,-13 6,13 0,0 1,-14-7,14 6,0 7,-7-20,7 13,0 1,0-1,0-6,0 6,-13 1,13-7,0 19,-13-19,13 7,0-1,0 0,0-6,-14 6,14 1,0-7,0 6,0 0,-7-13,7 14,0-7,0 6,0 0,0-6,-13 7,13-1,-13-6,13 6,0 0,-7-13,-7 0,1 0,0 0,6 0,-6 0,-1 0,7 0,7-6,0-8,-13 8,13-8,-13 14,13-13,0 6,0-6,-7 13,7-14,-14 8,14-8,0 1,0-1,0 8,0-8,0 1,0 6,0-6,0-1,0 1,0 6,0-6,-13-1,13 8,0-8,0 1,0 6,0-6,0-1,0 1,0 6,0-6,0-1,0 8,7 6,-7-14,13 1,-13-1,0 8,7 6,-7-14,13 14,-13-13,0 6,0-6,14 13,-14-14,6 7,-6-19,14 12,-14 8,13 6,-13-14,7 1,-7 6,13-20,1 14,-14 6,13-20,-13 21,7-8,-7 1,0 6,0-6,13 13,-13-14,0 1,0 6,14 7,-14-13,0-1,0 7,6 7,-6-13,14 13,-14-13,0-1,13 14,-13-6,14 6,-14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13906.1 4071.01,'0'7,"0"6,13-13,-13 14,0-7,0 6,0 0,0-6,0 7,0-1,0 0,0-6,0 20,0-20,-6 19,6-19,0 7,0-1,0 0,0-6,0 6,-7 1,7 6,0-7,0 1,0 6,0-7,0-6,0 7,0-1,-13-6,13 6,0 0,-14-13,14 14,0-7,-7-7,7 13,-13 0,13-6,-13-7,13 14,-14-14,14 13,-7 7,-6-6,0-1,13-6,-7 6,7 0,-13-6,13 7,-14-1,14 0,-7-6,-6 7,13-1,-13-13,13 7,0 6,-14-13,14 14,-7-14,7 13,-13-6,0-7,13 13,-7 0,-6-13,13 7,-14-7,1 0,13-13,-7-1,7 8,0-8,-13 1,13-1,0 8,0-8,0 1,0 6,0-6,0-1,0 1,0 6,0-6,0-1,0 8,0-28,0 7,0 14,0 6,0-20,0 7,0 7,0-1,0 8,0-8,0 1,0 6,6 7,-6-13,0-1,7 14,-7-6,13 6,-13-14,14 14,-14-13,0-1,13 14,-13-6,7-8,-7 1,13 6,-13-6,14 13,-14-14,0 1,6 13,-6-7,0-6,14 13,-14-14,0 8,13 6,-13-14,14 14,-14-13,6 13,8-7,-1 7,-13-13,7-1,6 1,1 13,-8-7,8 7,-14-13,0 13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2daf49"/>
      <inkml:brushProperty name="ignorePressure" value="0"/>
    </inkml:brush>
  </inkml:definitions>
  <inkml:trace contextRef="#ctx0" brushRef="#br0">7077.09 4856.01,'0'-13,"7"13,13 0,7 0,-20 0,19 0,-5-7,-8 7,20 0,-19 0,26 0,-26 0,-1 0,20 0,28-13,-41 13,14 0,-21 0,-6 0,6 0,14 0,-7 0,-7 0,8 0,5 0,-19 0,20 0,-7 0,-7 0,-6 0,20 0,-14 0,-6 0,20 0,-20 0,20 6,-14-6,7 0,14 7,-21-7,7 0,14 0,-7 13,-21-13,34 0,-6 0,-27 0,26 0,8 0,-21 0,-7 0,21 0,13-6,-41 6,8 0,13 0,6 0,1-7,-14 7,-7 0,1 0,6 0,-20-13,13 13,-6 0,6 0,1 0,6 0,7 0,-7 0,-7 0,-6 0,20 0,-7 0,-7 0,7 0,-6 0,19 6,-19-6,33 7,-41-7,55 13,-1 1,-53-14,20 7,-21-7,55 13,-34-13,-27 13,33-13,-26 0,26 7,-19-7,33 0,0 0,-34 0,7 0,0 0,7 0,-20 0,20 0,26 0,-39 0,-1 0,7 0,14 0,-21 0,1 0,-1 0,-6 0,6 0,7 0,-6 0,19 0,28 14,-28-1,-19-13,53 13,-47-13,-7 7,7-7,-6 0,33 0,-34 0,54 13,-60-13,6 0,1 0,6 14,-7-14,48 0,-55 0,8 0,-1 0,7 0,7 0,-20 0,6 0,1 0,-8 0,8 0,19 0,1 0,0 0,-21 0,20-7,-19 7,19 0,-12 0,5-13,-5 13,-8 0,34 0,-34 0,-6 0,6 0,1 0,26 0,7 0,27 6,-7 15,-60-21,19 0,-12 13,19 0,48 8,-61-21,-7 13,1-13,19 13,21-6,-41-7,1 0,26 14,-26-14,53 0,13 0,-66 0,-1 0,-6 0,40 0,13 0,-40 0,-6 0,19 0,-19 0,39-7,-39 7,-1 0,-6 0,26 0,-19 0,33 0,-34 0,21 0,19 0,-39 0,-1 0,0 0,21 0,-27 0,40 0,-34 0,7 7,-6-7,-1 0,34 0,40 13,-60 0,-14-13,55 0,-35 0,-6 0,27 0,-28 0,-5 0,-8 0,0 0,1 0,53 0,-60 0,33 0,-33 0,26 0,-19 7,-1-7,34 0,-40 0,19 0,-19 0,40 0,0 0,-20 13,6-13,-19 0,26 14,0-14,-33 0,6 0,21 0,13 0,-34 0,-6 0,20 0,6 0,-19 0,-7 0,26 0,14 0,0 0,0 0,-34 0,-6 0,7 0,32 7,-32-7,60 0,-14 13,-13-13,-34 13,28-13,-1 0,-27 0,48 14,-55-14,68 7,-54-7,54 13,-54-13,-6 0,-1 0,54 0,-53 13,-8-13,8 0,33 0,-34 0,-6 0,6 0,1 0,19 7,21-7,-27 0,-21 0,35 0,12 0,-39 0,-8 0,8 0,33 0,-7 0,-33 0,6 0,1 0,-8 0,8 0,-1 0,1 0,53 0,-47 0,7 0,6 0,-26 0,67 0,-41 0,1 0,-21 0,7 0,-6 0,-8 0,35-13,-21 13,-7 0,-13-14,7 14,6 0,21 0,-21 0,7 0,-6 0,33 0,-14 0,-19 0,19 0,34 0,-6-6,-55 6,8 0,46 0,-53 0,40 0,0 0,0 0,0 0,-41 0,8 0,-1 0,-6 0,40 0,-34 0,1 0,-8 0,8 0,19 0,-19 0,-1 0,-6 0,40 0,-34 0,7 0,-6 0,6 0,-7 0,1 0,-8 0,8 0,-1 0,1 0,26 0,-13 0,53 0,-73 0,6 0,68 0,-68 0,14 0,54 0,-48 0,-19 0,6 0,40 0,-46 0,39 0,8 0,-28 0,-19 0,6 0,-7 0,-6 0,20 0,-14-14,-6 14,-7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7889.09 6667.01,'0'-6,"0"-8,13 14,1-7,-1-6,21-7,-28 20,21-13,-7-1,7 14,-20 0,6 0,1 0,-8 0,8 0,-1 0,1 0,-8 0,21 7,-7-7,-6 0,-14 13,13-13,-6 0,6 0,21 7,-34 6,27-13,-21 0,21 14,-20-8,26-6,-6 14,20-1,0 1,-13-8,-14 8,-7-14,-6 0,6 0,1 0,-1 0,-6 0,6 0,7 0,-6 0,-1 0,7 0,7-7,-7 7,0 0,-6-7,-1 7,1-13,-8 13,8-13,-1 13,7 0,-20-14,14 14,-1 0,-6-7,6 7,1 0,-8 0,8 0,-1 0,1 0,-8 0,8 0,-1 0,-6 0,6 0,1 0,-7 0,6 0,14 0,-21 0,21 14,-20-14,20 13,-7 1,7-14,-7 0,0 6,-7-6,1 0,6 0,-7 0,1 0,-7 0,6 0,0 0,8-13,5 0,-19-1,20 14,-20-7,6-6,0 13,1 0,-7 0,-7-13,13 13,0 0,-6 0,6 0,14 0,-7 6,14 8,-21-14,-6 0,-7 6,27-6,-14 0,-6 14,6-14,1 0,-7 0,6 0,0 0,1 0,-7 0,6 0,0-7,-6 7,7 0,-1 0,0 0,-6 0,6 0,1 0,-7 0,6 0,0 0,-6 0,7 7,-1-7,0 0,-6 0,7 0,-1 0,-6 0,6 0,-13-7,13 7,1-7,-14-6,7 13,-7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10592.1 6687.01,'0'-13,"0"0,14 13,-14-14,13 14,-13-7,7-6,6 13,1-13,-1 6,-6 7,6 0,-13-13,14 13,-8-14,21 14,-7 0,7 0,-20 0,6 0,1 0,-8 0,8 0,-1 0,1 7,-8-7,8 0,-1 13,-6-13,-7 7,13-7,1 13,-8 1,8-8,-1-6,1 14,-8-14,8 13,-1-13,-6 14,6-14,1 0,-1 0,-6 0,6 0,1 0,6 0,-7 0,-13-7,7 7,6 0,1 0,-14-13,13 13,-6 0,20-14,20 14,-41 0,21 0,-20 0,53 0,-46 0,19 0,-26 0,33 0,-20 0,-6 0,-8 0,8 0,-14 7,13-7,1 0,-8 0,-6 13,14-13,6 0,-7 14,1-14,-8 6,8-6,-1 0,7 14,-6-14,-1 0,-6 0,6 0,1 0,6-7,-7 7,1 0,-8 0,-6-7,14 7,6 0,-7-13,1 13,-1 0,-6-13,6 13,1 0,-8 0,8 0,13 0,6 0,7 0,-26 0,-1 6,7 8,7-14,-20 0,6 6,21 21,-21-27,-13 7,14 6,-8-13,8 0,-1 0,-6 0,6 0,21 0,0 0,-8-6,-12 6,6 0,-7 0,-6 0,-7-7,13 7,1 0,-1 0,-13-13,7 13,6 0,1 0,-7 0,26-21,7-19,-33 40,20-20,-20 20,-7-13,13 6,0-6,1-1,-14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9686.06 6596.06,'7'0,"7"-14,-7 14,7 0,0 0,-8 0,8 0,14 0,-7 0,-7 0,20 0,-20 0,-7 0,7 0,6 0,8 0,-21 0,7 0,0 7,6-7,-6 0,0 0,-7 0,7 0,0 0,-1 0,-6 0,7 0,0 0,-7 0,7 0,0 0,-7 0,6 0,1 0,0 0,-7 0,7 0,0 0,-8 0,8 0,0 0,0 0,-7 0,21 0,-22 0,8 0,0 0,-7 0,7 0,0 0,0 0,-8 0,8 0,0 0,-7 0,7 0,0 0,-14 7,13-7,8 0,-7 0,-7 0,7 0,0 0,-7 0,6 0,1 0,0 0,-7 13,7-13,0 0,-7 0,6 0,1 0,0 0,228-6,-228 6,0 0,-1 0,-6 0,7 0,0 0,-7 0,-7 6,14-6,0 0,-7 0,6 0,1 0,-14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11380.1 6596.06,'14'0,"-14"-14,7 14,7 0,7 0,-8 0,1 0,0 0,-7 0,7 0,0 0,-7 0,6 0,1 0,0 0,-7 0,21 0,-22 0,8 0,0 0,7 0,7 0,-8 0,-6 0,7 0,-7 0,0 0,-8 0,22 0,-7 7,-7-7,-1 0,-6 0,7 0,0 0,-7 0,21 0,-21 0,6 0,1 0,0 0,-7 0,7 0,7 0,-8 0,1 0,7 0,7 0,-22 0,8 0,0 0,-7 0,7 0,0 0,0 0,6 0,-6 0,7 0,-7 0,0 7,-8-7,8 0,0 0,-7 0,21 0,-21 0,20 13,-6-13,-7 0,7 0,6 0,-6 0,-7 0,0 0,20 0,-20 0,21 0,-29 0,8 0,0 0,-7 0,7 0,0 0,0 0,6 0,-6 0,7 0,-7 0,0 0,-8 0,8 0,7 0,-7 0,7 0,-8 0,1 0,7 0,14 0,-8 0,-13 0,7 0,0 0,-8 0,8 0,7 0,-8 0,-6 0,7 0,7 0,-8 0,-6 0,7 0,-7 0,0 0,0 0,-8 0,8 0,0 0,-7 0,7 0,0 0,-7 0,6 0,1 0,0 0,-7 0,-7 14,14-14,0 0,-14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17423.1 6298.06,'14'0,"0"0,0 0,-7 0,20 0,22 0,41 0,-77 0,1 0,76 0,-76 0,34 0,-34 0,-7 0,35 0,13 0,-7 0,-13 0,-21 0,6 0,-6 0,256 35,-256-35,-7 0,7 0,-14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16773.1 7335.06,'7'0,"7"0,21 0,-28 0,41 0,-34-6,0 6,-7 0,6 0,1 0,-7 0,41 0,1 0,-28 0,-8 0,1 0,0 0,7 0,-7 0,-7 0,6 0,1 0,0 0,7 0,-7 0,-7 0,6 0,15 0,-21 0,21 0,-21 0,6 0,1 0,-7 0,7 0,0 0,0 0,6 0,1-14,7 14,-14 0,-8 0,8 0,0 0,-7 0,7 0,0 0,-7 0,6 0,1 0,0 0,-7 0,21 0,-21 0,6 0,1 0,0 0,-7 0,7 0,-14-14,14 14,-7 0,6 0,1 0,-7 0,7 0,0 0,0 0,-7 0,20 0,-6 0,-7 0,7 0,-8 0,1 0,7 0,-7 0,6 0,8 0,-21 7,21-7,-21 0,6 0,1 14,0-14,7 0,-7 0,-7 0,6 0,1 0,0 0,-7 0,7 0,0 0,-7 0,6 0,8 7,-7-7,0 0,0 0,-7 0,6 0,1 0,-7 0,-7 13,14-13,0 0,0 0,-7 0,-7 14,13-14,-13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9735.06 6893.06,'7'0,"6"0,1 0,-7 0,21 0,-7 0,-8 0,22 0,-14 0,-7 0,-1 0,-6 0,7 0,0 0,0 0,-7 0,6 0,1 0,-7 0,7 0,0-7,-7 7,7 0,-1 0,1 0,-7 0,7 0,0 0,-7 0,7 0,-1 0,1 0,7 0,-7 0,-7 0,7 0,-1 0,1 0,-7 0,7-14,0 14,-7 0,20 0,-20 0,7 0,0 0,0 0,-7 0,7 0,-1 0,-6 0,7 0,0 0,0 0,-7 0,6 0,1 0,-7 0,7 0,0 0,-7 0,7 0,-1 0,1 0,-7 0,7 0,0 0,-7 0,7 0,-1 0,1 0,-7 0,7 0,0 0,-7 0,7 0,-1 0,-6 0,7 0,0 0,0 0,-7 0,7 0,-1 0,-6 0,7 0,0 0,0 0,-7 0,6 0,1 0,-7 0,7 0,0 0,-7 0,7 0,-1 0,1 0,-7 0,7 0,0 0,-7 0,7 0,-14 7,13-7,1 0,-7 0,-7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9603.06 6520.06,'0'-14,"0"7,0-7,0 0,0 7,0-7,0 1,0 6,0-7,0 0,7-7,-7 7,0 1,0 6,0-7,0 0,7 14,-7-14,14 14,0 0,69-41,-69 41,-8-14,8 14,0 0,-7-14,7 14,0 0,-7 0,6 0,1 0,0 0,-7 0,7 0,0 0,-7 0,6 0,1 0,21 7,-1-7,-13 0,-7 0,34 0,-13-7,-21 7,0 0,-7 0,6 0,8 0,-7 0,0 0,-7 0,20 0,-6 0,7 7,-8-7,-6 0,0 0,-7 0,7 0,7 0,6 0,-6 0,-7 0,7 0,13 0,-20 0,0 0,7 0,-8 0,1 0,-7 0,7 0,0 0,0 0,-7 0,20 0,-20 0,7 0,7 0,-8 0,1 0,7 0,14 0,-22 0,1 0,0 0,-7 0,7 0,0 0,-7 0,20 0,-6 0,7 0,-21 0,6 14,1-14,7 0,-7 0,0 7,6-7,15 0,-14 0,-8 0,15 0,-21 0,7 0,0 0,-7 0,6 0,15 0,-7 14,-7-14,-7 0,20 0,-20 0,7 0,0 0,0 0,-7 0,6 0,-13 13,0-6,0 7,-7-14,1 14,-8-14,0 0,14 14,-14-14,14 7,-7-7,7 14,-14-14,14 13,-13-13,13 7,-7-7,7 14,-14-14,14 14,-14-14,7 0,7 14,-14-14,0 7,14 6,-13 1,6-14,7 7,-14 7,0-14,14 14,-7-14,7 7,-14-7,14 14,-14-14,14 13,0-13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17250.1 5579.06,'-27'7,"-8"-7,21 0,7 0,-20 0,13 0,-21 14,15-14,-43 0,8 14,7-14,-1 7,29-7,-8 0,14 0,7 0,-27 0,20 0,0 0,-7 0,-13 0,20 0,0 0,7 0,-34 0,6 0,0 0,22 0,-8 0,7 0,7 0,-27 0,-8-14,21 14,7 0,8 0,-22-14,14 14,7 0,-27-7,6-7,28 0,-7 14,-21-6,8-8,6 0,0 14,14-14,-21 14,21-7,-14-7,1 0,13 8,-7 6,7-28,-14 7,0-6,14 20,0-7,0 0,-7-7,7 7,0-34,-14 0,14 6,-14 14,14 8,0-15,0 21,0 0,0 8,0-22,0 14,0 7,7-7,-7-6,14 20,-14-14,7 0,7 0,0 7,-14-7,7 1,20 6,8-42,-14 22,20 6,-34 7,7 14,20-21,-13 7,28 1,-36 13,8-7,7 7,27 0,-41 0,7 0,6 0,22 0,-15 14,-20-14,-7 0,-7 13,35-13,-22 0,1 14,42-7,-43-7,36 28,20-21,0 20,-55-13,55-7,-69 7,28-14,6 14,-20-14,28 20,-8-20,-6 14,-14-7,-7-7,6 0,1 14,-7-14,7 0,-14 14,0 0,14-14,-14 7,14-7,-14 13,7 1,-7-7,13 7,1 14,-7-8,-7-6,14-14,-14 7,0 7,14-14,-14 14,0 0,0-7,14 6,-14 8,0 14,7-35,-7 27,0-13,0 7,0 0,0 6,0-13,0 7,0-7,0-7,0 6,0 8,-14-21,0 14,14 0,-21 0,7-7,0 6,8 1,-22-7,28 7,-21 0,7-14,-6 14,20-7,-14-7,0 0,0 13,7-13,-7 14,14-14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4355.06 6222.06,'-7'0,"1"0,-8 0,0 0,0 0,7 7,-7-7,1 0,6 0,-7 0,0 0,0 0,7 0,-7 0,1 0,6 0,-7 0,0 0,7 0,-7 0,0 0,1 0,6 0,-7 0,14 7,-14-7,-7 14,7-14,14 14,-13-14,6 0,7 14,-14-14,0 0,14 6,-7-6,7 14,-14 0,0-7,8 7,6 0,-14 0,14-8,-14-6,14 14,0 0,-14-14,14 7,-7-7,7 14,-14-14,14 14,0-7,-14-7,14 13,0 1,-6-14,6 14,0-7,-14-7,14 14,0 0,0-7,-14-7,14 13,0 1,0 0,0-7,0 7,0 0,0-7,0 6,0 1,0-7,0 7,0 0,0 0,0-8,0 8,0 0,7-7,-7 7,0 0,0 0,14-14,-14 6,7 8,6-14,-13 14,14-14,-7 7,7-7,0 0,-14 14,14-14,-7 0,6 0,-13 14,14-14,-7 0,7 0,-14 14,14-14,-7 0,20 0,-13 0,7 0,0 6,-8-6,1 0,0 0,-7 0,7 0,-14 14,14-14,6 0,-6 0,-7 0,7 14,14-14,-21 0,20 0,-27 7,7-7,7 0,0 0,0 0,-14 14,7-14,6 0,1 0,7 14,-7-14,0 0,-7 0,6 7,1-7,-7 0,21 13,-21-13,7 0,-14 14,13-14,1 0,-7 0,7 0,0 0,-7 0,6 0,1 0,0 0,-7 0,7 0,0 0,6 0,-6 0,-7 0,7 0,0 0,7 0,6 0,-20 0,7 14,0-14,7 0,6 0,-6 0,-7 0,-7 0,7 0,-1 0,1 0,-7 0,7 0,0 0,7 0,6 0,-20 0,7 0,0 0,-7 0,20 0,42 7,-55-7,-7 0,35 0,-42 14,7-14,6 0,1 0,7 0,-7 0,7 0,-8 0,1 0,-7 0,21 0,-21 0,20 0,-13 0,-7 0,21 0,-8 0,-6 0,0 0,7 0,13 0,1 0,-7 0,-21 0,6 0,1 0,-7-7,7 7,-14-7,14 7,7 0,6-14,-27 0,21 14,-7-14,-7 8,7-8,13 0,-20 14,-7-7,28-7,-21-7,7 21,-1-13,-13-1,0 0,14 14,-14-7,0-7,7 0,-7 7,0-20,0 6,0-7,0 21,0-6,0-15,0 21,0-7,-14 14,14-14,-14 8,14-8,-13 0,6-7,-7 21,14-14,-14 0,14 8,-7 6,7-14,-14 0,14 7,-14 7,1-14,6-14,-21 8,21 20,-7-14,-6 7,6-7,-14 0,7 7,1-6,-8-1,14 0,-20 7,-1-21,28 28,-34-20,-1-8,14 28,15-7,6-7,-7 14,0-14,-7 14,7-7,8 7,-22-13,14 13,7 0,-7 0,-6 0,-22-14,21 14,8 0,6 0,-7 0,-14 0,21 0,-7 0,14-7,-13 7,-8 0,0 0,7 0,-13 0,20 0,-21 0,21 0,-7 0,-13 0,-8-14,28 14,-21 0,8 0,6 0,0 0,-7-14,-13 14,-1 0,8 0,6 0,7 0,-7 0,7 0,-6 0,-15 0,21 0,0 0,1 0,6 0,-21-14,21 14,-21 0,22 0,-22 0,14 0,7 0,-21 0,8 0,-15 0,1 0,6 0,7 0,-6 0,6 0,7 0,7 0,-7 0,0 0,-6 0,6 0,0 0,7 7,-7-7,0 14,1-14,6 14,-7-14,14 7,-14-7,7 14,7-14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3858.06 6554.06,'13'0,"1"0,-7 0,21 0,-14 0,-7 0,6 0,8 0,-7 0,7 0,6 0,8 0,-1 0,1 7,-7-7,-21 0,20 0,-6 0,14 0,-22 0,1 7,21-7,-21 0,6 0,-6 0,-7 0,7 0,0 0,0 0,6 0,-6 0,-7 0,7 0,0 0,-7 0,7 0,-1 0,1 0,-7 0,7 0,0 0,-7 0,34 0,-20 0,0 0,6 0,-6 0,7 0,-21 14,6-14,1 0,21 14,-1-14,1 7,-14-7,27 0,-34 0,0 0,7 0,-8 0,1 0,7 0,-7 0,-7 0,20 0,-20 0,7 0,0 0,7 0,-8 0,1 0,7 0,7 0,-21 0,6 0,1 0,7 0,-7 0,0 0,-7 0,6 0,8 0,-7 0,7 0,-7 0,-1 0,1 0,-7 0,7 0,0 0,-7 0,6 0,1 0,0 0,-7 0,7 0,0 0,6 0,-6 0,21 0,-21 0,-7 0,6 0,1 0,-7 0,7 0,0 0,-14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2786.7 7197.01,'0'-6,"7"6,-7-14,13 14,-6 0,7 0,-1-13,0 13,-6 0,6-7,1 7,6 0,-7-13,8 13,5-14,-19 14,7-7,-1 7,-6 0,6-13,0 13,1 0,-7 0,6 0,0 0,-6 0,7 0,-1 0,-6 0,19 0,-12 7,-7-7,6 0,7 6,7 8,-14-14,-6 13,7-13,-1 0,-13 7,7-7,6 13,0-13,8 14,-8-14,0 0,-6 0,27 13,-21-13,1 0,-1-6,-6 6,6 0,0 0,-13-14,7 14,7 0,-1-13,0 13,-6 0,7 0,-1 0,-6 0,6 0,1-7,6 7,-7 0,0 0,-6 0,20 0,-7 0,-6-13,-1 13,-6 0,6 0,1 0,-8 0,8 0,-1 0,7 0,-6 0,6-14,7 14,-21 0,21-7,-7 7,7 0,-20 0,6 0,1 0,-8 0,8 0,-1 0,1 0,19 14,-13-1,-6-13,-1 0,-6 7,6-7,1 0,-8 0,8 0,-1 0,7 0,14 0,-21 0,7 0,21 0,-35 0,8-13,19 13,-6 0,-20-14,6 14,1 0,-8 0,8 0,-1 0,-6 0,6 0,1 0,-1 0,-6 0,6 0,1 0,-8 0,8 0,-1 0,1 0,-8 0,8 0,-1 0,-6 0,-7 7,0 6,13-13,1 0,-8 0,8 7,-1-7,7 0,-6 13,6-13,-7 0,1 0,-1 0,-6 14,6-14,7 0,-6 13,-1-13,-6 0,6 0,-13-6,14-8,-1 1,-6 6,6-6,-13-1,14 14,-14-7,6 7,8 0,-1 0,7 0,-6 0,6 14,-7-14,1 13,6-13,-7 0,1 0,-8 0,8 0,-1 0,-6 0,6 0,1 0,-1 0,-6 0,-7 7,13-7,1 13,-8-13,8 0,-14 14,13-14,-13-7,14 7,-14-13,20-7,-7 6,-6 14,-7-7,13 7,-13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4024.06 8165.06,'13'0,"1"0,0 0,-7 0,21 0,-22 0,8 0,0 0,-7 0,7 0,0 0,-14-14,14 14,-8 0,8 0,0 0,-7 0,7 0,0 0,0 0,-8 0,8 0,0 0,-7 0,7 0,0 0,-7 0,6 0,1 0,0 0,-7 0,7 0,0 0,-7 0,-7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4030.06 8469.06,'7'0,"7"0,0 0,-7 0,7 0,-14 7,14-7,-8 0,8 0,-14 14,14-14,-7 0,7 0,0 0,41 14,-41-14,0 0,0 0,-8 0,8 0,0 0,-7 0,7 0,0 0,-7 0,6 0,1 0,0 0,-14-7,7 7,-7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4750.06 8151.06,'6'0,"-6"-7,14 7,0 0,-7 0,7 0,0 0,-7 0,6 0,1 0,0 0,-7 0,21 0,-21 0,6 0,1 0,21 0,-14 0,-8 0,8 0,7 0,-14 0,6 14,1-14,-7 0,0 0,0 0,-8 0,8 0,0 0,-7 0,7 0,0 0,-7 0,6 0,1 0,0 0,-14 14,7-14,7 0,7 7,-8-7,1 0,0 0,-7 14,7-14,0 0,-7 0,6 0,1 0,-7 0,-7 14,14-14,0 0,0 0,-8 0,8 0,0 0,-7 0,7 0,-14 13,14-13,0 0,-8 0,8 0,-14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5863.06 8200.06,'7'0,"6"0,1 0,7 0,14 0,6 7,1-7,-15 0,-13 0,7 0,-7 0,-7 0,6 0,1 0,-7 0,7 0,0 0,0 0,6 0,-6 0,-7 0,7 0,14 0,-22 0,22 0,-7 0,-7 0,-7 0,6 0,1 0,0 0,-7 0,7 0,0 0,-7 0,20 0,-13 0,-7 0,7 0,0 0,-7 0,6 0,1 0,-7 0,7 0,0 0,0 0,-7 0,6 0,1 0,-7 0,7 0,0 0,0 0,-8 0,8 0,0 13,-7-13,7 0,0 0,0 0,-8 0,8 0,0 0,-7 0,7 0,0 0,-7 0,6 0,1 0,0 0,-14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2295.06 10433.1,'14'0,"0"0,-7 0,6 0,1 0,-7 0,7 0,0 0,0 0,-7 0,6 0,1 0,-7-14,7 14,-14-14,14 14,-7 0,6 0,1 0,0 0,-14-13,7 13,7 0,-14-7,14 7,-7 0,6 0,1 0,0 0,-7 0,7 0,0 0,-7 0,6 0,1 0,0 0,-7 0,7 0,0 13,-7-13,6 0,1 0,-7 0,7 0,0 0,0 0,-7 0,6 0,1 0,-7 0,7 0,0 0,0 0,-8-6,8 6,-14-7,14 7,-7 0,21 0,-21 0,20 0,-13 0,-7 0,7 0,0 0,6 0,8 0,-21 0,7 0,0 0,-7 0,6 0,1 0,-7 0,-7-14,14 14,0 0,0 0,-7 0,6 0,8 0,62 7,-69 0,20 6,-20-13,7 14,27 0,-20-14,-21 0,7 0,0 0,-7 0,6 0,1 0,21 0,-21 7,-7-7,6 0,1 0,42 14,-43-14,1 0,7 0,-7 0,0 0,-7 0,41 0,-27 0,6 0,-6 0,-7 0,0 0,6 0,-6 0,0 0,-7 0,7 0,0 0,-7 0,6 0,1 0,-7 0,21 0,-14 0,6 0,-6 0,-7 0,21 0,6 0,-20 0,-7 0,21 0,-21 0,7 0,-14 14,13-14,-13 7,14-7,-7 0,7 0,0 0,-7 0,20 0,-13 0,-7 0,7 0,20 0,-20 0,0 0,7 0,-7 0,-7 0,6 0,1 0,-7 0,7 0,0 0,0 0,6 0,-6 0,-7 0,21 0,6 0,-13 0,-7 0,0 0,-7 0,7 0,-1 0,1 0,-7 0,7 0,0 0,-7 0,-7-14,13 14,1 0,0 0,-7 0,-7-14,14 14,0 0,-7 0,6 0,1-7,-7 7,7 0,0-14,0 14,-7-14,6 14,1 0,-7 0,7 0,0 0,0 0,-7 0,6 0,1 0,-14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6105.06 10454.1,'27'0,"-13"0,-7 0,21-14,-21 14,6 0,1 0,0 0,-7 0,7 0,0 0,6 0,-6 0,7-14,7 14,-21 0,6 0,1 0,-7 0,21 0,6 0,-13-7,-7 7,7 0,20 0,-20 0,0 0,6 0,-6 0,7 0,6 0,-13 0,14 0,-22 0,8 0,-7 0,14 0,-8 0,-6 0,7 0,14 0,-1 0,1 0,-21 0,-1 0,1 0,-7 14,7-14,7 0,-7 0,20 0,-6 0,6 0,15 0,-15 0,-27 0,7 0,14 0,-8 0,1 0,14 0,-8 0,-6-7,7 7,-21 0,20 0,-13 0,42 0,-36 7,8-7,-14 0,-14 14,7-14,20 0,8 7,-14-7,6 14,-6-14,-7 0,0 0,-7 0,6 0,1 0,7-7,-7 7,20-7,-13 7,-21-14,35 0,-21 14,13 0,-6-7,-7 7,-7 0,-7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12369.2 3273.01,'7'0,"7"0,-8 0,28 0,40 0,-21 13,21 1,-40-1,-21-13,-6 0,26 0,14 7,-33-7,19 0,1 13,-21-13,7 0,14 0,-7-6,-21 6,21 0,-7-7,-6 7,6 0,7-13,-7 13,13-14,14 7,-20 7,-20 0,40 0,-34 0,1 0,-8 0,8 0,-1 0,-6 0,-7-13,13 0,1-1,-1 7,-13-6,7 0,-7 6,13 7,-13-13,0-1,14 7,-8-6,-6 0,14-1,-1 14,-13-7,0-6,0 0,0 6,0-6,0-1,-7 1,-6 6,-7-6,0-8,-7-5,14 26,6-7,-20-7,20 1,-6 0,-14 6,7-6,7 13,6-14,-7 14,-19-7,6-6,20 13,-6 0,-7-13,6 13,-12-14,19 14,-20-7,-7-6,21 13,6 0,-20-13,21 13,-8 0,-6-7,-7 7,14-14,-7 14,6 0,8 0,-21 0,7-13,6 13,-6 0,-13 0,6 0,7 0,-7 0,27 7,-7-7,-20 0,14 0,-7 0,0 13,6-13,-13 0,21 0,-8 0,1 7,6-7,-6 0,-1 13,8-13,-8 14,1-8,-7 8,20-1,-14-13,1 14,6-8,-6 8,-1 6,1-20,6 27,7-14,0-6,-13-7,13 13,-14 1,14-8,0 21,-6-7,6-6,-14 6,14 7,0-7,-13 7,13 26,0-33,0-6,0-1,7-13,6 0,-6 0,6 0,-13 14,20-14,20 6,-6-6,0 14,-21-14,21 0,-34 13,20-13,-7 0,-6 7,6-7,-13 13,0-13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4038.09 4420.01,'-13'0,"-7"-13,6 13,1-14,-20 8,12-8,8 1,0 13,13-7,-14 7,7 0,-6 0,-7 0,6 0,-6 0,7 0,0 0,-55 27,55-20,0-7,-8 13,1 0,7 1,0-14,13 7,-7-7,-7 13,1 0,-7-6,-7 6,7 1,-7 6,20-7,-6-13,13 14,-20-7,6 6,14 0,-13-6,6 20,-6-27,-1 20,1 7,13-20,-7-7,7 13,-13 0,13-6,-14 20,8-27,6 20,-14 14,1-21,13 0,0 21,-13-21,13-6,0 7,0 6,0-7,0 14,0-7,0-7,0-6,0 7,0-1,0 7,0 7,0-20,0 6,0 1,6-14,-6 13,0 7,0 0,14 7,-14-20,13 6,-13 21,7-34,-7 13,0 1,13 6,1 6,-14-19,6 7,-6-1,14-6,-14 6,13-13,-13 14,14-8,-14 8,6-14,8 0,-14 13,13-13,-13 13,7-13,6 0,1 7,-8 7,21-1,-7-6,-6-7,6 13,20 1,-6-14,-34 13,20-13,-7 0,-6 0,6 7,1-7,-1 0,-6 13,6-13,1 14,-8-14,8 6,13-6,-21 14,21-14,-20 0,6 0,7 0,-6 0,-1 0,1 0,-8 0,8 0,-1 0,7 13,7-13,-27 7,20-7,0 0,-6 0,-1 0,-6 0,6 0,1 0,-1 0,7 0,-6 0,-8 0,21 0,-7 0,7 0,-7 0,-6 0,-1 0,-13-14,34 1,-28 13,21 0,-20 0,20-7,-14 7,-6 0,6 0,1 0,-8 0,8-13,-1 13,1 0,-8-14,8 8,-1 6,-13-14,7 1,6-1,-13 8,21-8,-8 1,0-7,1 20,-8-14,-6 1,14 6,-14-6,13 13,-6-20,6-7,-13 20,14-6,-14-1,13-6,-13 7,0-7,7-7,-7 13,0-6,0 7,0 6,0-20,0 7,-13-13,-1 6,1-7,13 21,-7-7,7 6,-13 8,13-8,0-19,0 19,0 1,0 6,0-20,0 21,-14-21,14 7,0 6,-7 1,7 6,0-6,-13-14,0 20,13-6,-14-1,14 8,-6-8,6 1,-14 6,14-20,-13 14,13 6,-7-20,-6 21,13-8,-14-13,7 21,-6 6,13-14,-13 1,-1-7,7 20,-6-20,0 20,13-14,-7 14,-6-13,-1-1,1 14,13-6,-7 6,-6 0,13-14,-14 14,7 0,-6 0,-7 0,6 0,1 0,-7 0,7 0,-8 0,-5 0,12 0,-6 0,0 0,6 0,1 0,-20 0,-1-13,0 6,21 7,0 0,6 0,-6 0,13-13,0 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4287.09 4353.01,'0'-13,"0"-1,6 1,8-7,-14 6,6-19,-6 26,14 7,-14-13,0-1,20-19,-7-1,-13 21,34-54,13 0,-47 53,0 1,33-41,-19 41,-1-8,21-39,-14 13,-7 40,-13-6,34-54,-34 54,13-1,21-53,-14 20,-7 27,1 7,-7-21,19-13,-19 27,6 20,-13-14,14 1,-1-7,7-14,-6 21,-7 13,-7-13,13 6,0 7,21-40,-1 19,1 8,-7 6,-20 7,-7-13,13 13,0-13,8 13,-21-14,13 14,0 0,-6-7,6 7,1-13,-14 0,7 13,6-7,-13-7,0 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4689.09 3105.01,'7'0,"0"0,86 0,-72 0,19 0,-33 0,60 0,-20 14,0-14,-1 0,-12 0,13 0,-34 0,7 0,-6-7,-7 7,6 0,0 0,1 0,-14-7,0 21,0-1,0 7,0-6,0-8,0 8,0 13,0 6,0-26,0 6,0 14,0-20,0 6,0 1,0-8,0 8,0-1,0 1,0-8,-7 8,7-1,0-6,0 6,0 1,-13-8,13 8,0-1,0 1,0-8,0-6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5080.7 7244.01,'0'7,"14"-7,-1 13,7 1,-6-14,-14 6,13-6,21 14,46 19,-73-33,20 14,0-14,-21 13,61-6,-6 20,-41-27,-7 0,1 7,-1-7,81 26,-74-26,14 14,26-8,-46-6,19 14,-26-14,40 13,-34-13,1 0,6 14,27-14,-34 0,41 6,-41 8,-6-14,6 0,14 13,94 1,-34-8,-87 8,13-14,1 0,40 0,-41 0,34 13,-34-13,-6 0,20 0,-7 14,27-14,-34 0,34 0,-40 0,27 6,-21-6,0 0,8 0,-8 0,20 0,1 14,-21-14,1 0,-14 13,7-13,6 0,7 0,-6 0,6 7,-7-7,0 13,1-13,-14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2965.09 8110.01,'0'-14,"14"14,-1 0,-6 0,19 0,-5 0,5 0,21 0,-26 7,-1-7,-7 0,7 0,-6 0,-1 0,0 0,-6 0,7 0,-1 0,-6 0,6 0,1 0,-1 0,-6 0,6 0,0 0,-6 0,7 0,-1 0,-6 0,6 0,1 0,-1 0,-6 0,6 0,1 13,-8-13,8 0,-1 0,0 0,-6 0,7 0,-14 7,13-7,7 0,0 0,-6 0,13 0,-27 13,6-13,8 0,-1 0,-6 0,6 0,1 0,-1 0,-6 0,6 0,1 0,-8 0,8 0,-1 0,1 0,-14-6,6 6,8 0,-1-7,-6 7,6 0,-13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3334.09 8304.01,'0'7,"0"0,0 6,13 34,-13-34,0-6,0 6,0 8,7 5,7 8,-14-21,0 7,13-6,-13-1,7-6,-7 6,0 1,0-7,13 6,-13 0,0-6,14 6,-14 1,0-1,0-6,0 6,13 1,-13-7,0 6,7 0,-7 1,0-7,0 6,13-13,-13 13,0-6,0 6,14-13,-14 14,0-14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3200.09 8713.01,'7'0,"6"0,0 0,-6 7,-7 6,14-13,-1 14,7-7,7 6,-20 0,6-13,0 7,-6-7,-7 13,14-13,-1 14,-6-7,20 19,-14-5,-6-21,6 26,1-19,-8 7,-6-1,14-13,-1 13,0 7,-6-20,-7 14,14-14,-14 7,13-7,-13 13,7-13,6 0,-13-7,0 1,0-8,0 1,0 6,14-6,-14-1,0 1,0 6,6-6,-6-1,0 8,14-8,-14 1,0-1,0 8,0-21,0 20,0-20,0 7,0-7,0 7,0 0,0 7,0-1,0 1,0 6,0-6,0-1,0 14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2911.09 4407.01,'7'0,"7"0,-1 0,-6 0,6 0,1 0,6 0,-7 0,0 0,-6 0,20 0,-20 0,6 0,14 0,-20 0,6 0,1 0,-8 0,8 0,-1 0,0 0,-6 0,7 0,-1 0,-6 0,6 0,7 0,-6 0,13 0,-21 0,8 0,-1 0,-6 0,6 0,1 0,-1 0,-6 0,6 0,1 0,-8 0,8 0,-1 0,-6 0,6 0,1 0,-1 0,-6 0,6 0,1 0,-8 0,8 0,-14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3213.09 5782.01,'7'0,"0"0,6 0,7 0,21 0,-8 0,-26 0,33 0,14 0,-41 0,54 0,-53 0,6 0,7 0,-21 0,21 0,-20 0,6-14,1 14,-8 0,8 0,-1 0,1 0,-8 0,8 0,-1 0,-6 0,6 0,1 0,-1 0,-6 0,6 0,1 0,-8 0,8 0,-1 0,-6 0,-7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2744.09 5366.01,'6'0,"1"0,7 0,-1 7,-6-7,6 0,1 0,19 13,-19-13,-8 0,21 7,-7-7,14 0,-21 0,21 13,13-13,-34 0,-6 0,6 0,14 0,-7 0,0 0,7 0,-14 0,-6 0,20 0,-7 0,-6 0,6 0,-7 0,7 0,-6 0,6 0,-7 0,1 0,-1 0,-6 0,6 0,1 0,-8 0,8 0,-1 0,-6 0,6 0,-13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2757.09 6815.01,'14'0,"-1"0,7 0,14 0,-21 0,7 0,-6 0,-1 0,21 0,-21 0,27 0,-26 0,-1 0,296 13,-276-13,48 0,-61 0,-7 0,14 0,7 0,-1 14,1-8,-21 8,-6-14,20 0,6 27,-19-27,6 6,0 8,-7-14,1 0,-1 0,-6 0,6 0,-13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9754.09 3535.01,'-14'0,"1"0,6 0,-6 13,-1-13,-6 0,20 13,-13-13,-1 0,8 0,-8 0,1 0,-1 0,8 0,-41 0,27 0,6 0,1 0,-7 0,-14 0,21 0,-1 0,-19 0,19 0,8 0,-21 0,13 0,8 0,-8 0,-6 0,7 0,-1 0,8 0,-8-6,1 6,-1 0,8 0,-8 0,-19 0,19 0,1 0,6-14,-6 14,-1 0,8 0,-8 0,1 0,6 0,-6 0,-1 0,14-6,-13 6,6 0,-6 0,-1 0,8 0,-8 0,14-14,-13 14,13-13,-14 13,14-7,0-6,0-1,-6-6,6 7,0-1,-14 8,14-8,0 1,0 6,0-6,0-1,0 1,0 6,0-6,0-1,0 8,7-8,0 1,6 13,-13-14,13 8,1 6,-7-14,6 1,-13 6,13 7,-6-13,20-1,-14 8,7-8,1 14,-21-13,13 13,7-14,-6 14,-1 0,0 0,-6-6,20-8,-7 14,7-13,-20 13,19 0,-5-7,-1 7,-7 0,1 0,6 0,-7 0,0 0,-6 0,7 0,12 0,-19 0,20 0,-20 0,19 0,-5 0,-8 0,7 0,-6 0,-1 0,-6 0,6 13,1-13,-1 14,-6-14,-7 7,26-7,-26 13,7-13,-7 13,14-13,-1 14,0-7,-6 6,7 0,-1-6,-6 6,6-13,-13 14,14-14,-14 7,6-7,-6 13,0 0,14-13,-14 14,13-14,0 20,-6-7,7-13,-14 7,13-7,-13 14,0-1,7-13,-7 13,13-13,-13 7,0 6,0 1,0-7,0 6,-7-13,7 13,0-6,-6-7,6 14,-14-14,14 13,-13-13,13 13,-7-13,-6 0,13 7,-14-7,1 0,13 14,-7-14,7 13,0-13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8358.09 5467.01,'7'0,"7"0,-8 0,8 0,-1 0,7 0,-6 0,-1 0,7 0,-6 0,-1 0,-6 0,6 0,1 0,-8 0,8 0,-1 0,-6 0,6-7,1 7,-1 0,-13-14,7 14,-7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7030.09 5158.01,'14'0,"-1"0,0 0,21 0,20 13,-41-13,21 0,39 7,-66-7,7 14,19-14,1 0,-8 0,-12 13,6-13,-7 0,-6 0,7 0,-1 0,0 0,7 0,-6 0,-7 0,6 0,0 0,-6 0,7 0,-1 0,7 0,-6 0,6 0,-7 0,0 0,1 0,-7 0,19 0,-19 0,7 0,-1 0,-13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6764.7 7392.01,'7'13,"-7"1,20 6,-7-20,-6 13,20 7,6 7,-33-20,34 6,-21 1,-6-8,7 8,19 13,-19-21,-1 8,-6-1,6-13,-13 7,0 6,13-13,-13 14,7-14,-7 13,-13-13,-1 0,8 0,-21 0,7 0,6 0,1 0,6 0,-26 0,-14 0,13 0,-13 0,34 0,-7 0,6 7,-6-7,-7 13,7 1,7-14,-1 0,-6 6,0 8,7-14,-1 13,14-6,-13-7,6 0,7 13,-13-13,13 14,-14-14,8 0,-8 13,1-13,13 7,-14-7,8 0,6 13,0-13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8486.09 5896.01,'13'0,"-6"0,6 0,1 0,-7 0,6 0,14 0,-7 0,13 0,-19 0,-1 0,-6 0,20 0,-20 0,6 0,0-7,-6 7,6 0,1 0,6-7,-7 7,1 0,-14-13,7 13,6 0,0 0,1 0,-7 0,19 7,-19-7,6 0,1 0,6 6,-7-6,8 0,-8 0,0 14,-6-14,7 0,-1 0,0 0,-6 0,6 0,8-7,-8 7,0-7,8 7,5-13,-19 13,7-13,-1 13,-6 0,6 0,-13-7,13 7,1 0,-7 0,6 0,0 0,-6 0,7 0,-1 0,0 0,-6 0,7 0,-1 0,-13 13,7-13,-7 14,13-14,0 0,-6 0,7 0,-1 0,0 0,-6-7,7 7,6-13,-7 13,0 0,1 0,-7 0,6 0,0 0,-6 0,7 0,-1 0,-6 0,6 0,1 6,-1-6,-6 14,6-14,0 0,-6 0,20-7,7-6,-14 6,7 7,-14 0,-6 0,6 0,0 0,-6 0,7 0,-1 0,-6 0,6 0,1 0,-1 0,-6 0,6 0,7 0,-6 0,-1 0,-13 13,13-13,-6 0,7 14,-1-14,7 0,41 0,-41 0,13 0,-6 0,-7 0,-6 0,-8 0,8 0,-1 0,-6 0,20 0,-14 0,-6 0,6 0,21 0,-7 0,-21-7,8 7,6-13,-7 13,1 0,-8 0,8 0,-1 0,1 0,-8 0,8 0,-1 0,-6 0,20 0,-14 6,-6-6,20 0,-21 0,8 0,-1 0,7 0,7 0,-20 0,6 0,7 0,21 0,-8-6,1-1,-21-6,7 13,-6 0,-8 0,8 0,-1 0,-6 0,20 6,-14-6,7 0,-6 0,6 0,-7 0,1 0,6 0,-7 0,-6 7,6-7,1 0,-8 0,8 0,-1 0,1 0,-8 0,8 0,-1 0,-6 0,20 0,-14 0,-6 0,6 0,7 13,7-13,-20 0,6 0,1 0,-1 0,-6 0,20 0,-21 0,8 0,-1 0,1 0,-8 0,8 0,-1 0,-6 0,6-6,1 6,-14-7,13 7,-6-13,6 13,-13-14,14 14,-14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6963.09 5755.01,'-7'0,"-6"0,6 7,-6-1,-7 8,-7 6,7 7,6-27,14 13,-13-6,6 6,-6 1,-1-14,14 6,-6-6,-8 14,1-14,-1 0,14 13,-6-13,-8 7,1-7,6 0,-6 0,-21 0,7 13,-13-13,27 0,-21 0,-13 0,14 0,19 0,1 0,-7 0,6 0,1 0,6 0,-6 0,-1 0,8 0,-8-6,-6-1,-7 7,14 0,6 0,7-13,-13 13,13-14,0 7,0-6,0 0,-14-7,14 6,0 1,0 6,0-6,0-1,0 7,7 7,-7-13,13 0,-6-1,-7 7,14-6,-1 0,-13 6,13-20,-6 27,-7-7,14-6,-1 0,-6-8,6 8,1 0,-14 6,6 7,8 0,-14-14,13 14,0 0,-13-13,7 13,7 0,-14-13,13 13,-6 0,6 0,1 0,-1 0,7 0,14 0,-8 6,-5-6,-1 14,-7-14,7 13,-6-13,-1 0,1 0,-8 0,8 0,-1 0,-6 0,6 0,1 0,-1 0,-6 0,6 0,-13 7,0 6,14-13,-8 14,8-8,-1 8,7-1,-20 1,14-8,-1-6,-13 14,7-14,-7 13,0-6,13-7,-13 13,0 1,14-14,-14 6,0 8,0-1,0 1,0-14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6:30:0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11183.1 5943.01,'-7'0,"-7"0,8 0,-8 0,-13 0,21 0,-21 0,20 0,-33 0,6 0,-6 0,0 0,33 0,-6 0,-7 0,6 0,-13 0,21 0,6-7,-27 7,7 0,6-13,-19 13,13-14,6 14,1 0,6 0,-6 0,-1 0,1 0,13-6,-20-8,6 14,-6-13,7 13,6-7,-20-6,7-1,7 14,-1 0,8-13,-8 13,14-7,-13-6,-1-1,14 8,-6 6,6-14,-14 14,14-13,0-1,0 8,0-8,0 1,0 6,7 7,-7-13,7-1,-7 8,13-8,-13 1,13-1,8-6,-8 0,7-7,-6 7,-1-7,0 27,-6-6,6 6,1-14,-7 14,6-13,7 13,-6-7,12 7,-5 0,-8 0,7 0,14 0,-21 0,0 0,8 0,-1 0,-7 0,1 0,6 0,-7 0,34 0,-27 0,14 13,-1 1,-19-14,-1 0,21 7,-21-7,21 0,-14 13,-7-13,1 13,-8-13,8 0,-1 0,-6 7,20 6,-14-13,7 14,0-14,7 20,-7-20,-20 13,0 1,14-14,-14 20,0 7,13-27,-13 20,0-7,0 7,-7 1,7-8,0 14,0-7,0-7,-13 8,13 5,-7-6,7-6,-13-14,13 7,-14-7,1 13,13 0,-7-13,7 7,-13-7,-1 14,8-1,-8-13,1 0,-1 0,14 13,-6-13,-8 0,-6 7,7-7,-1 0,-6 0,-7 14,21-14,-8 13,1-13,-7 0,6 7,1-7,6 0,-6 0,13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13094.1 6070.01,'0'7,"0"6,7-13,6 14,-13-7,21 26,-8-19,7 6,0 33,7-19,7 20,-21-54,-6 26,6-19,1 6,6 21,-7-21,7 1,-6 6,6-20,-7 0,1 0,-1 0,-6 0,26-27,8 14,-35-1,61-19,-53 19,39-19,-53 19,114-46,-100 47,53-34,20-14,20 1,-19 6,-68 41,27-21,6 1,-39 6,-1 27,-6-14,-7 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9559.09 5789.01,'-7'0,"-6"0,0 0,6 0,-7 0,1 0,6 0,-6 0,0 0,-1-14,7 14,-6 0,0 0,6 0,-7 0,-12 7,19 0,-6-7,-1 0,7 0,-6 13,0-13,-8 13,-5-13,5 14,8-14,6 0,7 7,-13-7,0 0,13 13,-14-13,7 13,-6-6,0-7,13 13,-7 1,-7-14,14 7,0 6,0 0,0 1,0-7,0 6,0 0,0-6,0 7,0-1,0 0,0-6,7 6,-7 1,0-7,7-7,-7 13,13 0,1-6,-8 7,8-1,13 0,-27-6,20 7,-7-14,7 13,-6-6,19 19,-13-12,-6-14,6 0,7 7,-14-7,-13 13,7-13,20 0,-21 0,35 13,-35-6,21-7,13 0,-26 14,-1-14,1 0,-8 0,28 13,-21-13,1 0,-1 0,27 0,-26 0,-1 0,1 0,6 0,0 0,7 0,-21 0,8-7,-1 7,1 0,-8 0,8 0,-1 0,-6 0,6 0,14 0,-20 0,20 0,-21 0,8 0,-1 0,-6 0,6 0,1 0,-1 0,-6 0,6 0,1 0,-7 0,-7-13,13 13,-13-7,13 7,1-13,-8 13,8 0,-14-14,13 14,-6 0,6 0,-13-6,14-8,-7 14,-7-13,13 13,-13-14,13 14,-13-6,14-8,-14 1,7 13,-7-7,0-6,0-1,0 1,0 6,0-6,0-1,0 8,0-8,0 1,0 6,0-6,-14-1,1 1,-1 13,8-7,-21 7,27-13,-20 13,-1-14,8 14,0 0,-1-6,8 6,-21-14,20 14,-6 0,-1 0,-6-13,7 13,-8-14,8 8,-7 6,7-14,-1 14,1 0,13-13,-7 13,-20 0,20 0,-6 0,0 0,-1 0,7 0,-6 0,0 0,6-7,-20 7,20-13,-19 13,12-14,-6 14,7 0,6 0,-7 0,1 0,0 0,6 0,-6 0,-1 0,7 0,7 7,0-7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11800.1 5916.01,'-7'0,"7"-7,-13 7,6 0,7-13,-14 13,1 0,6 0,-6 0,13-14,-14 14,1-6,-7 6,6 0,-6-14,-6 1,19 13,-20 0,27-13,-34 13,1-7,-1 7,21 0,13-14,-7 14,-6 0,-14 0,7 0,-27-13,0 13,13 0,28 0,-35 0,8 0,13 0,6 0,1 0,-7 7,0-7,-7 0,7 0,6 0,1 0,6 0,-20 0,21 0,-8 0,-13 0,21 0,-21 0,20 0,-6 0,-1 0,8 0,-8 0,1 0,-1 0,14 13,-6-13,6 7,-14-7,1 13,6 1,7-1,-13-13,13 7,-14-7,14 13,0 1,-13-8,13 8,-7-14,7 13,0 1,0-8,-13-6,13 14,-14-14,14 13,0 7,0-6,0-8,0 8,0-1,0 1,0-8,0 8,0-1,0-6,7-7,-7 13,0 1,13-14,-13 13,7-13,-7 7,14-7,-14 13,13 1,0-14,-6 0,7 6,-1-6,-6 0,-7 14,13-14,14 0,-20 0,-7 13,13-13,7 0,-6 7,-1-7,-6 0,6 0,-13 13,14-13,-1 0,-6 14,6-14,1 0,-14 13,6-13,8 0,-1 0,0 0,-6 0,7 7,6-7,-7 0,1 0,6 0,7 13,-21-13,21 0,-7 0,7 0,-20 0,6 0,1 0,-8 0,8 0,-1 0,-6 0,6 0,1 0,-1 0,-6 0,20 0,-21 0,21 0,-13 0,-8 0,8 0,-1 0,-6 0,6 0,1 0,-1 0,-6 0,6 0,1 0,-8 0,8 0,-1 0,-6 0,6 0,1 0,-1 0,-6 0,6-6,7 6,-6 0,-1 0,1 0,-8 0,-6-7,14 7,-1 0,-6 0,6-14,1 14,-8 0,8 0,-14-13,13 13,1 0,-14-13,6 13,-6-7,14 7,-14-14,0 1,13 13,-6-20,6 7,-13 6,0-7,0 1,14 13,-14-13,0-8,0 8,0 6,0-6,0-1,0 1,0 6,0-6,0 0,-7 6,-6 7,13-14,-7 14,-7-13,1 13,13-7,-7 7,-6 0,-1-13,1 13,6 0,-6 0,0 0,6 0,7-14,-14 14,14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7857.7 9632.01,'6'0,"-6"7,14-7,-14 7,6 6,-6 1,14 6,-14-7,13-13,-13 13,0-6,0 7,7-1,-7-6,0 6,13 1,-13-1,0-6,0 6,0 1,0-8,0 8,0-1,0 0,0 8,0-8,0 7,0 0,0-6,-6-1,6 1,0-8,0 8,0-1,-7-13,7 7,0 6,0 1,0-1,-14-13,14 7,0 6,0 1,-13-14,13 6,0 8,-7-14,7 13,-13-13,13 7,-13-7,6 0,-7 13,1 1,0-14,6 13,-7-13,1 7,6-7,-20 13,14-13,-7 14,-14-14,1 6,19-6,-19 0,19 0,8 0,-8 0,1 0,-34 14,40-14,-6 0,-21 0,-26 0,26 0,-13 0,41 0,-21 0,-7 13,21-13,-7 0,0 0,6 0,1 0,-7 14,6-14,-33 0,34 0,6 0,-40 0,0 6,0-6,0 0,14 0,26 0,-6 0,-1 0,-6 0,-13 0,19 0,-19 14,6-14,20 0,-20 13,7-13,-13 0,19 7,1-7,-7 0,0 0,6 0,-13 0,21 0,-21 0,20 0,-20 0,-6 0,13 0,-7 0,20 0,-6 0,-14 0,7 0,6 0,-6 0,-7 13,7-13,0 0,-27 0,34 0,-7 0,6 0,-33 0,0-6,7 6,27 0,-1 0,14-7,-20 7,-7 0,21 0,-35 0,35 0,-21 0,7-14,-14 14,21 0,-7 0,-7-13,20 13,-20 0,7 0,7-7,-1 7,7 0,-6 0,0-13,-1 13,8 0,-21 0,7-14,-1 1,-5 13,5-7,-5-6,6 13,20-14,-14 8,1-8,13 1,-7 13,7-13,-13 6,-1-7,14 1,-7 13,7-7,0-6,-13 13,13-14,0 8,0-8,0 1,0-1,0 8,0-8,0 1,0 6,0-6,0-1,7 14,-7-20,0 7,0-1,0 8,0-8,6 14,-6-13,0 6,0-6,14 13,-14-14,13 1,-13 6,0-6,7 13,-7-14,0 8,13 6,1 0,-14-14,13 14,-6-13,6 13,-13-14,14 14,-8 0,8 0,-1 0,1-6,-8 6,8-14,-1 14,-6 0,6 0,1 0,-7 0,6 0,0 0,1 0,-8 0,8 0,-1 0,-6 0,6 0,1 0,-1 0,-6 0,6 0,1 0,-14 7,7-7,6 0,0 0,7 0,7 7,-7-7,1 0,-8 0,0 0,1 0,-7 0,6 13,7-13,-7 0,1 0,-1 0,-6 0,6 0,8 0,-8 0,0 0,8 0,-8 0,0 0,7 0,14 0,-7 0,-20 0,19 0,-5 0,-1 0,6-7,-5 7,5 0,-5-6,-8 6,7 0,-7 0,1 0,-7 0,33 0,-7 0,-26 0,20 0,-20 0,6 0,0 0,1 0,-7 0,40-14,-34 14,0 0,8 0,12 0,-20 0,-6 0,20 0,-7-13,14 13,6 0,-20 0,0 0,-6 0,-1-7,7 7,-6-13,-1 13,-6 0,6 0,1 0,-8-14,21 14,-14 0,21 0,0 0,-28 0,21 0,-7 0,7 0,-20 0,6 0,1 0,-14-13,20 13,7-7,-21 7,8 0,-1 0,1 0,19 0,-26 0,20 0,-21 0,8 0,13 0,-7 0,0 0,7-13,-7 13,7 0,-21 0,8-14,-1 14,-6 0,6 0,1 0,-1 0,-6 0,6 0,1-6,6 6,7-14,-21 14,8 0,-1 0,-6 0,20 0,-21 0,8 0,13-13,-21 13,21 0,-7 0,-6 0,6-7,-7 7,1 0,-8 0,8 0,-1 0,-13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7047.64 8787.06,'14'0,"0"0,0 0,6 0,-6 0,-7 0,7 0,0 0,20 0,1 0,-14 0,6 0,-13 0,-7 0,7 0,7 0,-8 0,8 0,-7 0,0 0,0 0,-7 0,6 0,1 0,-7 0,7 0,14 0,-21 0,20 0,-20 0,7 0,0 0,-7 0,7 0,13 0,-6 0,-7-7,-7 7,6 0,1 0,0 0,-7 0,7 0,0 0,-7 0,6 0,1 0,0 0,-7 0,7 0,7 0,6 0,-6 0,-7 0,0 0,-7 0,-7-13,13 13,1 0,-14-14,7 14,7 0,-14-14,14 14,0-7,-7-7,6 0,1 14,-7-6,21-8,-21 0,6 0,1 7,0 7,-14-14,7 0,21 8,-21-8,6 0,15 7,-21-7,7 14,-14-14,14 14,-7-14,-7 8,0-8,0 0,0 7,0-7,-14 0,-7-6,7 20,-13-28,6 21,-14-7,35 0,-27 1,6 6,7 7,7-14,-7 14,0 0,8-14,-22 14,14-7,7 7,-7 0,0 0,8 0,-8 0,0 0,14-14,-21 14,7 0,0-14,8 14,-8 0,0 0,7-7,-7 7,0-13,-6 13,6 0,0 0,-7-14,7 14,-6 0,-15 0,7 0,15 0,-8 0,0 0,7 0,-6 7,6-7,0 0,0 14,7-14,-7 0,-6 0,-8 0,7 0,-6 6,6-6,7 0,7 0,-21 14,8-14,6 14,0-14,7 0,-7 0,14 7,-14-7,1 0,6 14,-7-14,0 0,14 14,-7-14,-7 0,14 7,-14 6,8 1,6 0,-14-7,0-7,14 14,0 0,0-7,0 6,-14-13,14 14,0 0,0-7,-7-7,7 14,0 0,0-7,0 6,0 1,0 0,0-7,0 7,0 0,0-7,0 6,14-13,-14 14,0-7,0 7,14-14,-14 14,0 0,14-14,-14 7,0 6,7-13,-7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9760.09 3964.01,'0'7,"0"6,7 1,-7-8,7 8,6 6,14 20,-20-20,26 47,-6-33,-13-21,6 21,-7-7,41 53,-41-67,21 41,-21-40,7 19,-6-13,-14-6,20 19,7 1,-7 13,-7 0,1-14,-8-19,-6 6,27 27,-27-34,14 7,-8 7,-6-20,0 6,14 1,-14-8,0-6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10223.1 4138.01,'0'14,"-13"-1,13 1,-27 6,27-7,-20 7,6 7,8-20,-21 26,14-19,6-1,-27 34,21-27,-1-6,-19 33,-14 20,40-47,7-7,-13 1,13-8,-14-6,-19 61,6-14,20-27,-6 7,13-7,-14-20,14 13,-6 1,6-14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2:00:55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2699.7 7586.01,'7'0,"-1"0,8 14,19-1,-19-13,19 0,-12 14,-8-14,34 0,-14 6,1-6,-14 0,7 0,-14 0,7 14,-6-14,-7 0,6 0,0 0,1 0,-7 0,6 0,0 0,-6 0,6 0,8 0,-8 0,0 0,1 0,-7 0,6 0,0 0,-6 0,7 0,-1 0,7 0,7 0,-7 0,-7 0,1 0,-14 13,20-13,-7 0,-6 0,7 7,-1-7,-6 0,6 0,0 0,1 0,-7 0,6 0,-13 13,0-13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08T18:02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10163.1 6506.01,'0'14,"7"19,6-19,-13-1,13 21,8-14,-21-7,13 1,-6 19,20-26,-7 26,13 8,7-21,-33-20,7 13,19-6,1 6,-1-13,-6 0,-20 0,6 0,1 0,6 0,6 0,-19 0,27 0,-7 0,-14 0,7 0,27 0,40-6,-60-1,-13 7,6-14,40-19,54-41,47-47,-134 95,80-88,-46 53,12-26,-59 74,39-48,-46 48,54-61,-61 61,60-68,-47 81,-13-27,74-67,-47 47,-20 21,6 19,-13-7,0 14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4454.09 3991.01,'14'0,"-1"0,1 0,6 0,13 0,-19 0,6 0,40 0,-40 0,-6 0,-14-14,13 14,-6 0,6 0,7 0,-6 0,-1 0,7-13,-6 13,-1 0,-6 0,6 0,1 0,-8 0,-6 7,14-7,-1 0,1 13,-8-13,8 0,-1 14,-6-14,20 6,-7-6,7 0,-21 0,8 0,-1 0,-6 0,6 0,1 0,-1-13,-6 13,6-14,1 14,-14-13,6 13,8 0,-1 0,-13-7,14 7,-8 0,8 0,-1 0,-6 0,6 0,1 0,-8 0,21 0,-13 0,-8 0,8-13,-14 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3730.09 4427.01,'0'-14,"7"14,6 0,0 0,-6 0,7 0,6 0,-7 0,14 0,-20 0,19 0,-19 0,20 0,-20 0,6 0,1 0,-1 0,-6-13,6 13,0-13,-6 13,7 0,-1 0,0 0,-6 0,7 0,-1 0,-13 6,7-6,-7 14,13-14,0 13,-6-13,7 7,12 6,-5 1,-21-8,13 8,-6-14,6 13,1-13,-1 0,-13-7,20-6,-20 6,13 7,-13-13,7 13,-7-13,14 6,-1 7,0 0,-13-14,7 14,7 0,-1 0,-6 0,-7-13,13 13,1 0,-8 0,21 0,-14 0,-6 0,7 7,-1-7,-6 0,-7 13,13-13,1 0,-1 0,-6 0,6 0,1 0,-8 0,8 0,-1 0,-6 0,6 0,1-7,-1-6,-6 0,6 13,1-21,-8 21,8-13,-1 6,-13-6,14-1,-14 1,6 13,-6-7,14 7,-14-13,13 13,-13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2086.09 4776.01,'0'-7,"7"7,0 0,-7-13,13 13,1 0,-8 0,-6-14,14 14,-1 0,-13-13,14 13,-8 0,8 0,-1 0,-13 6,7-6,6 0,1 14,-1-14,-13 13,7-13,6 0,-13 7,14-7,-8 0,8 0,-14 13,13 1,-6-14,-7 6,13-6,1 0,-1 0,-6 0,-7-13,13 13,-13-13,14 13,-14-7,6 7,-6-13,14 13,-14-14,13 14,-13-13,14 13,-14-7,0-6,6 13,8 0,-14 6,13-6,7 7,-20 6,14-13,-8 0,8 14,13-1,-21-13,8 7,-1-7,-13 13,7-13,-7 14,13-14,1 0,-1 0,-6 0,-7-7,13 7,-13-13,14 13,-14-7,6-6,8 13,-14-14,13 14,1-13,-8 13,8-7,-1 7,-13-13,7 13,6 0,1 0,-14 6,6-6,8 7,-1 6,1-13,-14 14,6-1,8-13,-14 7,13-7,-13 13,7-13,-7 14,13-14,1 0,-1 0,-6 0,6 0,1 0,-8-7,8 7,-1-13,-6 6,-7-6,13 13,-13 6,14-6,-1 0,-13 7,7-7,20 0,-21 0,8 0,-1 0,1 13,6-13,0 0,-7 0,1 0,-8 0,8 0,-14-6,13 6,1 0,-8 0,8 0,-1 0,-6 0,-7 6,13-6,1 14,-1-14,-13 6,7-6,6 0,1 0,-8 0,8 0,-1 0,1 0,-8 0,21 0,-27 14,7-14,20 13,-20-13,-7 7,13-7,0 13,7-13,-6 14,-1-14,-6 0,6 0,1 0,-1 0,-6 0,6 0,1 0,-7 0,6-7,0 7,-6 0,-7-13,13 13,1 0,-1 0,-6 0,6 0,1 0,-7 0,6 0,-13 6,13-6,8 0,5 0,8 0,-27 0,6 0,0 0,8 0,5 0,-26-6,21 6,-8-7,0 7,-6 0,-7-13,13 13,1 0,-7 0,19-14,-19 14,7 0,-1 0,0 0,-6 7,6 6,1-13,-7 7,6-7,0 0,8 13,5-13,-19 0,7 0,-1 0,0 0,-6 0,6 0,1 0,-7-6,19-1,-19 7,7 0,12 0,-19 0,27 0,-8 0,-12 0,6 0,-7 0,-6 13,7-13,-1 0,-6 0,6 0,1 0,-1 0,-6 0,6 0,0-6,-6 6,7-7,-1 7,0 0,-6 0,7-13,-1 13,-6 0,6 0,1 0,-8 0,8 0,-1 0,7 0,14 6,-21-6,1 0,-1 0,-6 0,6 0,1 0,-8 0,8 0,-1 0,-6-6,20 6,-7-14,7 14,-7 0,-20-7,27 7,-7-13,0 13,-7-13,1 13,-14-7,13 7,-6 0,-7-13,13 13,-13-14,0 14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14033.1 9411.01,'0'0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12712.1 5634.01,'0'7,"13"-7,1 0,-14 7,13-7,-6 13,6-13,1 0,-14 14,6-14,8 6,13 8,-21-14,8 0,-14 13,20-13,-7 0,1 7,-1-7,7 13,0-13,-6 0,6 0,-7 0,1 0,6 0,-7 0,1 0,-8 0,8 0,-14 14,13-14,1 0,-8 0,8 0,-1 0,-6 0,20 0,-7 0,-7 0,1 0,6 0,-7 0,7 0,-6 0,6 0,7-7,-20 7,19-14,-6 14,-6 0,-1 0,-6 0,6 0,1-6,-7 6,6 0,0-14,1 14,-14-13,7 13,6-7,-13-6,13 13,-13-14,7 14,-7-6,13 6,-13-14,0 1,14-1,-14 8,7-8,-7 1,0 6,0-6,0-1,13 14,-13-13,0 6,0-6,0-1,0 8,0-8,0 1,0 6,-7 7,7-13,-6-1,6 1,0 6,-14-6,1-1,13 8,-7-8,-6 1,13-1,-14 8,8-8,-8 14,14-13,-13 13,-1-7,8-6,-8 13,1 0,6 0,-6 0,-1 0,14-14,-13 14,6 0,-6 0,-1 0,8-6,-8 6,1 0,-7-14,6 14,-6 0,20-13,-13 13,-8-14,-5 14,12 0,8 0,-8-6,-6 6,-7 0,7 0,-7 0,20 0,-6 0,13-14,-20 14,-7 0,14-13,-7 13,6 0,7 0,-6 0,0-7,-8 7,-5 0,19 0,-6 0,-1 0,-6 0,-7 0,20 0,-19 0,19 0,-20 0,14 0,-7 0,6 14,7-1,-6-6,0-7,6 13,-7-13,1 14,-7-1,20-6,-13-7,-1 0,14 13,-33 7,19-20,14 14,-7-14,7 13,-13-6,13 6,-13-13,13 14,0-1,-7-13,7 7,0 6,-14 0,14 8,0-8,0 0,0-6,0 7,0-1,0-6,0 6,0 1,0-8,0 8,7-1,-7 0,0-6,0 7,7-14,-7 13,13-13,-13 7,14-7,-8 0,8 13,-1-13,-13 14,14-14,-8 0,8 13,-1-13,-6 7,6-7,1 0,-1 13,-6-13,6 0,-13 14,0-14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12799.1 5118.01,'0'-14,"0"1,0 6,0-6,0-1,0 1,-20-7,20 6,-13 8,13-8,-14 14,1-13,6-1,7 8,-13-8,13 1,-20 6,-7-26,7 6,6 7,1 6,-7-6,0-7,6 14,1 6,-1-6,8-1,-21 8,-7-28,14 21,7 13,13-14,-14 14,14-13,-6 13,-8-7,-19-6,19 13,14-14,-13 14,-7-6,-14-8,21 14,13-13,-34-1,1 8,19 6,7 0,-33-14,33 14,-39-20,19 20,-14-13,-6-1,34 14,13-6,-94-21,87 27,-6 0,-7-14,6 14,1 0,-34-6,40 6,-19-14,19 14,-7 0,1 0,-41-13,54 6,-13 7,-14 0,-27-13,41-1,-7 14,-7-13,-6 13,26 0,-7 0,-19-7,-1-6,1-1,6 14,-7 0,-26-6,53-8,-26 14,19 0,-33-13,14 13,19 0,-19-7,20 7,6 0,-7 0,-19-13,-1 13,-13 0,34 0,-34-14,7 14,40-13,-14 13,-33 0,0-7,0 7,7-13,27 13,-14 0,-27-14,41 14,-21-6,1 6,19 0,8 0,-55-14,48 14,6 0,-20 0,14-13,-21 13,28 0,-21-14,20 14,-20 0,-6 0,-14-6,33 6,-6 0,7-14,-7 14,6 0,-33 0,41 0,-8 0,-19-13,-14 13,33 0,8 0,-8 0,-19-7,-1 7,21 0,-1 0,-19-13,-14 13,40-14,-20 14,21 0,-21 0,-40-13,0 6,20-6,33 13,-39-14,39 14,-33-6,34 6,6 0,-33 0,20 0,-14-14,21 14,-21 0,-13-13,14 13,19 0,8 0,-41-7,-21-6,-5 13,32-14,15 14,-48-13,60 13,-53 0,40-14,21 14,-41 0,33 0,-39-6,39 6,-80-14,81 14,-7 0,6 0,-53-13,-13 6,66 7,8 0,-8 0,-53-13,54 13,-48-14,41 14,7 0,-34 0,-67 0,87 0,20 0,-6 0,-21 0,21 0,-81 0,81 0,-88-13,68 13,19 0,7 0,-53 0,-47-7,100 7,-33 0,-94 0,53-13,7 13,61 0,6 0,-20 0,-33-14,47 14,-8 0,8 0,0 0,-41-13,-13 13,40 0,14 0,-54 0,40 0,20 0,-40 0,34 0,-41 0,27 0,14 0,-41 0,41 0,-54 0,-1 0,8 0,47 0,-28 7,-6-7,34 0,-34 0,-7 13,41-13,0 0,6 0,-27 0,21 0,-34 0,34 7,6-7,-33 0,33 0,-27 13,-26 1,47-14,-28 13,-19-6,47-7,-41 13,40-13,1 0,-27 14,-21-8,14-6,0 14,41-14,-41 0,33 0,1 13,6-13,-26 0,19 0,-33 0,14 7,19-7,-19 13,19-13,-6 0,7 0,6 0,-20 14,14-14,-7 13,6-13,-19 7,-1 6,21 1,6-14,-26 6,6 8,7-1,6-13,-19 14,19-8,-6-6,7 0,-21 14,21-14,13 13,-7-13,-20 0,7 0,20 7,-13-7,-7 0,-27 27,33-27,1 6,6-6,-6 0,-1 0,-6 14,7-14,-1 13,8-13,-21 14,7-8,-7-6,20 14,-6-1,-1-6,-6 6,0 1,7-1,-14-6,7 20,0-7,-7-7,13-6,8-7,-8 13,1 1,6-14,7 13,-27-6,7 6,7 1,-1-8,8 8,-8 13,-6-21,7 21,-1-20,1 20,6-7,-6-7,13 1,-14-8,14 8,-6-14,6 20,-27-7,27 1,-14-1,8 7,-21 0,20 7,-6-13,-1 6,8-20,6 13,-14-6,14 6,-13 1,-1-14,14 6,0 8,-6-14,-8 13,1 21,6-21,-6 7,-14 7,20-7,7-6,-13-14,13 6,-14 8,14-1,-6-13,6 7,-14 6,14 1,0-1,-13-13,13 7,-7-7,7 13,-13 1,13-8,-14-6,14 14,0-1,-13-13,13 14,-7-8,-6 8,13-1,0-6,-14-7,14 13,-7-13,7 14,0-7,-13-7,13 13,-13-13,13 13,0 1,-14-14,14 6,-6 8,6-1,-14-13,14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3327.09 5131.01,'0'7,"0"6,0 1,0-8,-6 8,6-1,0 7,0-6,0-7,-14 6,14 0,0 1,0-8,-6-6,6 14,0-1,0-6,0 6,0 1,0-1,0-19,0-8,0 1,0 6,0-6,0-1,13 7,-13-6,13 13,-13-13,14-1,-8 8,8 6,-14-14,13 14,-6-13,6 13,1 0,-1-7,-6 7,20-13,-20 13,6 0,0 0,-6 0,6 0,1 0,-1 0,-13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5367.09 3830.01,'6'0,"8"0,-8 0,8 27,13-14,-21-6,28 20,-21-27,1 6,6 8,-20-1,27-6,6 20,-13-14,-6-13,-14 7,13-7,-6 0,6 0,1 13,-8-13,8 0,19 14,-19-14,6 0,7 0,-7 0,-7 0,7 0,-6 0,-1 0,7 0,-6 0,-1 0,-6 0,27 0,-1 0,-6 0,6 0,-19 0,6 0,7 0,-20 0,6 0,0 0,-6 0,6 0,8 0,5 0,-12 0,6 0,0-7,7 7,6 0,-19 0,6 0,14 0,-8 0,-19 0,53-13,-13 6,-13 7,-21 0,-6 0,6 0,21 0,-14 0,-6 0,12 0,-19 0,20 0,-7 0,-7 0,21 0,0 0,-21 0,-6 0,33 0,-7 0,-26 0,33 0,-6 0,-27 0,26 0,-19 0,19 0,14 0,-13 0,-1 0,-6 13,-14-13,21 0,-27 0,6 0,7 14,-6-14,-1 0,7 0,14 6,-21-6,1 0,6 0,-7 0,41 14,-41-14,1 0,-1 0,21 0,-1 0,-19 13,-8-13,21 0,-20 0,6 0,1 0,-8 0,8 0,-1 0,1 0,-8 0,8 0,6 0,7 0,6 0,-19 0,-8 0,21 0,7 0,19 0,-12 0,-8 0,-13 0,-6 0,6 0,7 0,-7 0,13 0,1 0,13 14,0-14,-27 6,54 8,-68-14,88 13,-27-13,-53 0,-1 0,1 0,26 7,20-7,-46 0,26 0,7 0,-20 0,-7 0,-7 0,7 0,7 0,-20 0,20 0,-21 0,35 0,-35 0,28 0,-21 0,21 0,-7 0,-21 0,28 0,26 0,-13 0,20 0,-53 0,-7 0,100 0,-94 0,7 0,14 0,-1 0,-19 0,19 0,-12 0,-8 0,20 0,14 0,-26 0,-8 0,47 13,-53-13,6 0,21 0,13 0,-20 0,6 0,-26 0,6 0,8 0,-8 0,14 0,6 0,-26 0,33 0,-33 0,20 0,6 0,-12 0,-8-6,0 6,-6 0,7-7,-1-7,-6 14,6-13,14 13,-20 0,19-7,-5 7,-1-13,7 13,-7-14,-7 14,0 0,8 0,-8-13,0 13,-6 0,-7-7,14 7,-1-13,7 0,-7 13,-13-7,7 7,-7-14,14 14,-1-13,7 0,-6-8,-1 1,-6 7,-7-1,0 8,13-21,-13 7,14 20,-14-27,0 20,0-6,0-1,0 1,0 6,0-6,0-1,0 8,-7 6,7-14,0 1,-14 13,8 0,6-13,-14 13,14-7,-13 7,6 0,-6-14,-1 14,1-13,6 13,-20-7,21-6,-8 13,14-14,-13 14,-7-6,-7-8,20 1,-6 13,-1-14,-6 8,-7-8,21 14,-8 0,1 0,13-13,-7 13,-6-7,-1 7,8 0,-8 0,1-13,-7 13,6 0,-19 0,19 0,-6 0,7-14,-1 14,8 0,-8 0,-6 0,7 0,-1 0,-6 0,-7-13,7 13,-7 0,7 0,7 0,6 0,-20 0,-6 0,19 0,-19 0,-14 0,13 0,28 0,-8 0,-13 0,21 0,-8 0,-6 0,7 0,-1 0,7 0,-33 0,7 0,-1 0,21 0,-21 0,14 0,7 0,13-7,-7 7,-6 0,-14 0,7 0,-1 0,-19 0,34 0,-8 0,1 0,6 0,-6 0,-8 0,8 0,-54 0,27 0,33 0,-6 0,-8 0,8 0,0 0,-1 0,-19 0,26 0,-20 0,7 0,7 0,-21 0,0 0,1 0,20 0,-21 0,0 0,8 0,19 0,-7 0,-19 0,6 0,20 0,-6 0,-7 0,6 0,1 0,-7 0,-7 0,20 0,-6 0,0 0,6 0,-7 0,1 0,-7 0,6 0,1 0,6 0,-6 14,-7-14,6 0,1 0,-21 0,21 0,6 0,-6 0,-1 0,1 0,-7 0,0 0,6 0,-12 0,19 0,-20 0,-7 0,28 0,-21 0,-7 0,21 0,6 0,-20 0,14 0,6 0,-6 0,-1 0,8 0,-8 0,-6 0,-7 0,14 0,6 0,-6 0,-7 0,-7 0,13 0,-6 0,-13 0,19 0,8 0,-35 0,35 0,-21 13,7-13,6 0,1 0,6 0,-20 0,21 0,-28 0,7 0,14 0,-7 0,6 0,8 0,-35 0,21 14,-13-14,-1 0,1 0,19 0,-6 0,7 0,-14 0,20 0,-67 0,54 0,0 0,7 0,-7 0,6 0,-19 0,-1 0,7-7,7 7,-7 0,7 0,-13 0,19 0,-6 0,-7 0,21 0,-8-14,1 14,-1 0,8 0,-8 0,-6 0,-7 0,21 0,-8 0,1 0,-1 0,8 0,-8 0,1 0,-7 0,6 0,1 0,-7 0,0 0,6 0,1 0,-1 7,-6-7,7 0,6 0,-6 0,-8 0,-19 0,20 0,7 0,6 0,-6 0,-1 0,1 0,-7 0,-1 14,-5-14,6 0,6 0,1 6,-7-6,-1 0,8 0,0 0,-21 0,21 0,6 0,-20 0,7 0,7 0,-1 0,-6 0,7 0,6 0,-6 0,-1 0,1 0,-7 0,6 0,7 0,-6 0,-7 0,-7 0,-6 0,12 0,-19-13,33 13,-6 0,-7 0,-7 0,7 0,-7 0,7 0,7 0,-8 0,8 0,0 0,6 0,-7 0,1 0,6 0,-6 7,13-1,-13-6,-1 0,14 14,-7-14,-6 0,13 13,-13-13,13 7,-7-7,7 13,-14-13,14 14,-13-14,6 0,7 13,0-6,0 6,-13-13,13 14,0-8,0 8,0-1,-14-13,14 7,0 6,0 1,0-1,0-6,0 6,0 1,0-8,0 8,0-1,-13 1,13-8,0 8,0-1,0-6,0 6,0 1,7-14,-7 13,0-6,0-7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9519.09 3407.01,'7'0,"6"0,-13-13,13 13,-6 0,20-14,-7 1,27-7,-34 6,-6 14,20-6,-7-8,-6 1,6 6,13-20,7 7,-19 7,-8-1,7-6,0 7,-6 13,13-20,-7 6,-7 1,-6 6,6-6,14-1,-27 8,20-8,-20-13,14 27,-8-6,-6-21,14 27,-14-7,13 7,-13-13,0-1,7 14,-7-13,13 6,-13-6,14-1,-1 8,-6-8,-7 1,13-1,1 8,-8-8,8 14,-1-20,1 7,-14-1,6 14,-6-6,14 6,-14-14,13 14,-6-27,6 21,-13-8,14 1,-8 6,-6-6,14 13,-14-14,13 14,-13-13,14 13,-14-7,6-6,-6-1,14 14,-1-6,-13-8,7 14,-7-13,13 13,-13-7,14 7,6-13,-20-1,13 14,-13-13,0 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5386.63 4328.06,'0'-14,"6"14,8 0,-14-7,7 7,7-14,0 14,-7 0,7 0,-1 0,1 0,7 0,-7 0,7-14,-8 14,1 0,-7 0,7 0,21 0,-15 0,-6 0,14 0,-21 0,7 0,-1 0,8 0,-7 0,7 0,-7 0,-1 0,-6 0,7 0,-14 7,14-7,-7 0,7 0,-1 0,-13 14,14-14,-7 0,7 0,0 0,-7 0,20 0,-13 0,-7 0,7-7,7-7,-7 14,13-13,-20 13,-7-7,14 7,0 0,-7 0,-7-14,14 14,-1 0,-6 0,7 0,0 0,0 0,-7 0,20 7,-20-7,7 7,0-7,0 13,-7 1,7-14,-14 14,13-14,-13 7,7-7,7 0,0 0,-14 14,7-14,7 0,13 0,-20 0,7 0,7 0,-7 0,13 0,-20 0,7 0,0 0,-7 0,7 0,-1 0,-6 0,7 0,0 0,7-7,6 7,-20 0,7 0,14-7,-21 7,7 0,6 0,8 0,-21 0,7-14,0 14,-1 0,-6 0,7 0,-14-14,14 14,-7 0,-7 7,14-7,-1 0,-13 14,14-14,-7 0,21 0,-28 7,7-7,7 0,13 14,-20-14,21 0,-21 0,7 0,-1 0,-6 0,7 0,0 0,0 0,-7 0,7 0,-14-7,0 0,13 7,-13-14,7 0,7 14,-14-13,0 6,0 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10143.1 2609.01,'13'0,"1"0,-8 0,21-7,-7 7,-6 0,6-13,-7 13,7 0,7-7,20-6,-40 13,6 0,1-14,-1 14,-6 0,6-6,1 6,-14-14,6 14,-6-13,0 19,0 8,0-7,0 19,-13-26,13 21,-13 25,13-32,0-7,0 6,0 21,0-8,0-19,0 20,0-20,0 6,0 0,0-13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6901.7 8016.01,'7'0,"-1"0,8 0,-1 0,1 0,-8 0,21 0,-20 0,6 0,1 0,6 0,7 0,6 0,-26 6,20-6,-14 0,7 0,-6 0,-14 7,7-7,19 0,-6 0,14 13,-7-13,-20 0,33 0,-20 14,-7-14,7 0,-6 0,6 0,-7 0,8 7,-8-7,7 13,-7-13,1 0,-1 0,-6 0,20 13,-20-13,19 14,-12-14,-7 0,6 0,7 0,7 0,-20 0,6 0,14 0,-20 0,19 0,-5 7,5-7,-19 0,20 0,-7 13,14-13,-1 0,-33 13,14-13,6 0,20 7,-7-7,-12 0,-8 0,-6 0,53 14,-47-14,21 13,-14-13,14 0,-1 13,7-6,1 6,-1-13,14 14,-41-14,0 0,8 7,32-7,-39 0,-14 13,13-13,0 0,8 0,26 0,-14 0,-13 0,-6 0,6 0,7 0,-14 0,-6 0,6 0,1 13,33-13,-41 0,41 7,0-7,-33 0,39 14,-39-14,-1 0,21 0,6 13,20-13,-40 13,7-13,-13 0,26 7,0-7,-20 0,14 0,-14 0,-7 0,1 0,19 0,1 0,-21 0,21 0,13 0,-27 0,27 0,-27 0,7 0,-7 0,27 0,0 0,47 14,-88-14,21 0,-20 0,20 0,67 0,-81 0,41 0,-7 0,-34 0,7 0,27 0,-33 0,-8 0,21 0,-27-7,7 7,6 0,14 0,-7 0,14-7,-21 7,7-13,-6 13,-1 0,-13-14,7 14,26-13,8 6,-35 7,8-13,-1 13,-6 0,6-14,1 8,6 6,-7-14,1 14,-14-13,6 13,8 0,6-7,-7 7,1-13,-1 13,-6 0,20 0,-7-14,7 14,-7-13,-7 13,-6 0,6 0,-13-7,14 7,-14-13,6 13,-6-14,14 14,-14-6,13 6,-13-14,0 1,0-1,0 8,0-8,0-6,0 7,0-1,0 8,0-8,0-13,0 7,-6 7,-8 6,14-6,-7 13,7-14,-13 14,0 0,6 0,7-13,-13 13,-1-7,7 7,-6 0,-14-13,20 13,-6 0,0 0,-8-14,8 14,0 0,6 0,-6 0,-1 0,7-6,-6 6,0 0,6-14,-7 14,-12 0,19 0,-7 0,1-13,6 13,-6 0,0 0,13-14,-34 8,14 6,6-14,1 14,0 0,6-13,-20 13,20-7,-19 7,19 0,-7-13,1 13,-7-14,-7 14,20 0,-6-7,-21-6,21 13,0 0,-8 0,8-13,6 13,-20-14,7 14,7 0,0 0,-21 0,34-6,-20 6,-14 0,-13 0,21 0,19 0,-54 0,48 0,6 0,-26 0,6 0,-7 0,14 0,-7 0,21 0,-21 0,7 0,-7 0,20 0,-20 13,14-13,-21 0,1 13,-1-13,14 0,7 0,-1 0,-6 0,7 0,-1 0,-6 0,0 0,-7 0,7 0,-7 0,7 14,7-14,6 6,-6-6,-14 0,7 0,6 14,8-14,-8 0,1 0,6 0,-6 0,-1 13,1-13,6 0,-20 0,21 7,-8-7,1 0,-1 0,8 0,-21 13,20-13,-6 14,-1-14,1 0,-7 0,6 0,8 7,-8-7,1 0,-7 0,-7 0,7 13,6-13,8 0,-8 13,1-13,-1 0,8 14,-8-14,1 0,-7 0,6 0,8 0,-8 0,1 0,-1 0,8 0,-8 0,1 0,6 0,-6 0,-1 0,1 0,6 0,-6 0,-1 0,8 0,-21 0,20 0,-6 0,-1 0,1 0,6 0,-6 0,-1 0,8 0,-8 0,1 0,-1 0,8 0,-8 0,1 0,6 0,-6 0,-1 0,8 0,-8 0,14-7,-13 7,-1 0,8 0,-8 0,1 0,6 0,-20 0,14 0,6 0,-6 0,-1 0,8 0,-8 0,1 0,-7 0,6 0,-6 0,7-13,-1 13,7 0,-6 0,0-14,-1 14,8 0,-8 0,1 0,6 0,-6-6,-1 6,1 0,-7-14,6 14,7 0,-6 0,0-13,6 13,-6 0,-14-7,20 7,-6-13,-1 13,7 0,-6-14,0 14,-8 0,8 0,0-7,6 7,-20 0,20 0,7-13,-13 13,0 0,-1 0,7 0,-6 0,0-13,6 13,-7 0,1 0,-7 0,7 0,-1 0,7 0,-6 0,0 0,6 0,-20 0,7 0,-7 0,20 0,-6 0,0 0,13 6,-21-6,-5 0,19 14,-7-14,1 0,0 0,6 0,-6 0,-1 0,14 6,-7-6,-6 0,0 0,6 0,-7 0,1 0,-7 0,6 0,1 14,-7-14,-7 0,27 13,-7-13,-6 0,0 0,13 7,-7-7,-7 0,14 13,-13-13,13 14,-7-14,-6 0,13 7,-14-7,14 13,-13-13,13 13,-7-13,7 14,-13-14,13 7,0 6,0 0,0-6,0 6,0 1,0-1,0-6,0 6,0 1,0-7,0 6,0 0,0-13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4783.09 6171.01,'7'0,"-1"0,8 0,-1 0,-6 0,20 0,6-7,-13 7,-6 0,-1 0,7 0,-6 0,33 0,-40 0,33 0,-20 0,0 0,-7 0,1 0,6 0,-7 0,1 0,-8 0,8 0,-1 0,-6 0,33 0,-33 0,6 0,1 0,6 0,0 0,-7 0,1 0,-1 0,-6 0,20 0,-20 0,6 0,0 0,1 0,-7 0,19 0,-19 0,6 0,1 0,6 0,7 0,6 0,-26 0,33 0,-33 0,20 0,-20 0,6 0,0 0,21 0,-21 0,-6 0,20 0,-20 0,6 0,14 0,-7 0,0 0,20 14,-6-14,-34 13,20-13,14 0,-8 13,-5-6,-1-7,-7 0,1 0,19 14,-13-14,7 0,-7 0,7 0,-7 0,0 0,20 0,-19 0,-8 0,-6 0,20 0,26 0,-19 0,-7 0,-14 0,27 13,0-13,-33 0,27 0,-21 0,1 0,6 0,-7 0,7 0,-6 0,-1 0,-6 0,6 0,1 0,-1 0,-6 0,6 0,7 0,-6 0,6 0,20-7,-33 7,6 0,1 0,-8 0,8 0,-1 0,1 0,-8 0,21 0,-7 0,-6 0,19 7,-19-7,6 7,-7-7,7 0,-6 13,39-13,-6 0,0 0,-27 0,-6 0,-1 0,7 0,7 0,-20 0,20 0,-14 0,-6 0,6 0,7 0,-6 0,-1 0,-6 0,6 0,14 0,-7 0,14 0,-7 0,13 0,-27 0,1 0,6 0,13 0,-19 0,6 0,27 0,-34 0,21 0,-7 0,-7 0,0 0,7 0,-7 0,7 0,-21 0,8 0,6 0,-7 0,21 0,-7 0,-21 0,21 0,-7 0,7 0,-7 0,-6 0,6 0,7 0,-7 0,0 0,-7 0,1 0,6 0,-7 0,7 0,-6 0,6 0,-7 0,14 0,-20 0,6 0,1 0,-7 0,6 0,0 0,-6 0,6 0,1-7,-1 7,-6 0,6-6,1 6,-7 0,6 0,0 0,8-14,5 14,-19-13,6 13,1-7,-1 7,-6 0,6-13,1-1,6 1,-7 13,-6-7,7-6,-1 13,-13-14,13 14,-13-6,7 6,-7-14,0 1,0-1,0 8,0-8,0 1,0 6,0-6,0-1,0 8,-13 6,13-14,-14 14,14-13,0-1,0 8,-13 6,13-14,-7 14,7-13,0 6,-13-6,13-1,-14 14,14-13,-6 13,6-7,0-6,-14 13,1 0,13-14,-7 14,7-6,-13 6,-1 0,1-14,6 14,7-13,-13 13,-1 0,8 0,-8-7,1 7,-7-13,6 13,1 0,6 0,-6 0,-1-14,1 14,6 0,-6 0,-1 0,-6-13,0 13,-7 0,7 0,-7 0,7 0,7 0,-7 0,6 0,1 0,6-7,-6 7,-1 0,7 0,-6 0,0 0,-1 0,8 0,-8 0,1 0,-7 0,-7 0,20 0,-6 0,-1 0,7 0,-6 0,0 0,6 0,-20 0,14 14,6-14,-6 0,-1 0,7 0,-19 0,26 13,-14-13,7 0,-6 0,0 0,6 0,-6 0,-1 0,7 0,-6 0,0 0,-8 0,-5 0,5 0,8 0,0 0,-28 0,15 0,5-7,-5 7,19 0,-20 0,20 0,-6 0,-21 0,21 0,-7 0,-20 0,33 0,-20 0,20 0,-6 0,0 0,6 0,-20 0,14 0,-8 0,8 0,6 0,-20 0,14 0,6 7,-6-7,0 0,6 0,-7 0,1 0,6 0,-6 0,-14 0,20 0,-6 0,0 0,6 0,-20 0,14 0,6 0,-20 0,20 0,-6 0,-1 0,8 0,-21 0,14-7,6 7,-7 0,1 0,6 0,-6 0,-14 0,20 0,-6 0,-1 0,8 0,-8 0,1 0,-7 0,-7 7,20-7,-6 0,-1 0,-19 13,19-13,-6 0,7 0,-7 7,6-7,1 0,6 0,-6 0,-1 0,8 0,-21 0,20 0,-20 0,14 0,-7 0,0 0,6 0,-13 0,21 0,-21 0,20 0,7 14,-13-14,-1 0,8 0,-21 0,7 0,-7 0,7 0,6 0,1 0,-7 0,-14 0,21 0,6 0,-6 0,-1 0,1 0,6 0,-6 0,-1 0,8 0,-8 0,1 0,-1 0,8 0,-8 0,14-7,-13 7,6 0,-6 0,-1 0,1 0,6 0,-6 0,-1 0,8 0,-8 0,1 0,6 0,-6 0,-1 0,1 0,-7 0,6 0,-6 0,7 0,-1 7,8-7,-8 0,1 0,6 0,-6 0,-7 0,-7 0,13 0,8 0,-21 0,20 13,-6-13,-1 0,1 0,-21 0,14 0,-13 0,-1-7,7 7,7-13,-7 13,7 0,7 0,-21-7,21 7,-7 0,0-13,6 13,-6 0,-40 0,26 0,7-14,21 14,-28 0,21 0,-8 0,-5 0,12 0,8 0,-8 0,1 0,6 0,-6 0,-1 0,1 0,6 0,-6-13,-1 13,7 0,-6 0,-7 0,-7 0,14 0,6 0,-6 0,-8 0,8 0,0 0,-1 0,7 0,-19 0,19 0,-6 0,-8 7,8-7,0 0,-1 0,7 0,-6 0,0 13,6-13,-7 0,14 13,-13-13,0 0,6 7,-6-7,13 14,-14-14,14 13,-7-13,-6 7,13 6,0 0,0-6,0 7,0-1,0 0,0-6,0 7,0-1,0-6,0 6,7-13,-7 14,0-1,0-6,6 6,-6 0,14-6,-14 7,13-1,-13-6,7 6,6 14,1-20,-14 6,13 1,-13 6,7-7,6 0,1-6,-8 7,-6-1,14-13,-14 7,13-7,1 0,-14 13,20-13,-7 0,21 0,-28 14,8-14,-1 0,1 0,-8 0,8 0,-1 6,-6-6,6 0,1 0,-1 0,-6 0,6 0,-13 14,14-14,-8 0,8 0,-14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10337.1 7130.01,'7'0,"0"0,6 0,1 0,19 0,-19 0,-8 0,21 14,13-14,-26 0,-1 0,1 13,-8-13,8 0,-1 0,7 0,61 13,-34-13,-34 0,-6 0,26 0,8 7,-35-7,8 0,-1 0,7 0,-6 0,6 0,7 0,-21 0,8 0,6 0,20 0,-20 0,-6 0,6 0,7 0,-21 0,8 0,-1 0,7 0,-6 0,-8 0,8 0,13 0,-7 0,-7 0,7 0,-6 0,-1 0,7 0,-6 0,6 14,0-14,7 0,-14 0,7 0,-6 0,6 0,13 13,-19-13,6 0,20 0,-20 0,14 0,-14 0,20 0,-20 0,0 0,-6 0,13 0,-21 0,8 0,-1 0,7 0,-6 0,-8 0,8 0,-1 0,1 0,-8 0,21 0,-20 0,6 0,1 0,6 0,-7 0,21 0,-14 0,-7 7,1-7,6 0,7 0,-7 0,7 0,-7 0,0 0,-7 0,1 0,-7 0,6 0,14 13,-20-13,6 0,20 0,-6 0,-20 0,6 0,1 14,6-14,-7 0,8 0,5 0,-19 0,6 0,8 0,-8 0,0 0,8 0,12 0,7 0,-20 0,14 0,0 0,-21 0,0 0,21 0,-14 0,7 0,-7 0,0 0,-6 0,6 0,-7 0,-13 13,27-13,-7 0,0 0,7 0,-7 7,-6-7,-1 0,-6 0,6 0,14 0,-20 0,6 0,7 0,7 0,-20 0,33 0,-20 0,0 0,-6 0,-1 0,0 0,8 0,-8 0,-6 0,20 0,-7 0,6 0,8 0,-14 0,-6 0,6 0,-7 0,1 0,-8 0,8 0,-1 0,-6 0,33 13,-20-13,-6 0,-8 0,8 0,-1 0,1 0,-8 0,8 0,-14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10163.1 7835.01,'7'0,"-1"0,8 0,-1 0,-6 0,20 0,6 0,14 0,-40 0,53-7,-40 7,-6 0,6 0,20 0,-33 0,6 0,7 0,-6 0,19 0,-6 0,-7 0,14 13,-21 1,7-14,27 0,-13 6,-7-6,-21 0,35 0,-21 0,27 14,-41-14,8 0,13 0,-21 0,8 0,33 0,-14 0,1 13,-21-13,-6 0,40 7,-34-7,34 0,-13 13,-21-13,7 0,14 14,-7-14,-7 0,-7 0,-6 13,6-13,14 0,7 0,20 7,-41-7,7 0,14 0,6 0,-33 0,19 0,-19 0,33 0,-20 0,-6 0,6 0,-7 0,-6 0,7 0,19 0,-20 0,8 0,19 0,-33 0,26 0,1 0,13 0,-21 0,-5 0,-8 0,7 0,27 0,-27 0,61 13,-8-13,-66 0,7 0,12 0,-19 0,7 0,-1 0,-6 0,26 0,7 0,1 14,-28-14,14 6,7-6,-14 14,-7-14,21 13,-14-13,13 0,-19 0,-1 0,7 0,7 14,-7-14,-6 0,19 0,1 0,-21 0,-6 0,33 0,-20 0,-6 0,6 0,0 0,20 0,-20 0,-6 0,-8 0,8 0,-1 0,1 0,-8 0,8 0,-1 6,-6-6,33 0,-33 14,26-14,-19 0,-1 0,7 0,-6 0,19 0,-19 0,-8 0,21 0,7 0,-14 0,-7 0,1-7,-8 7,8 0,-1 0,1-7,-8 7,21 0,7-13,-14 0,-7 13,1 0,-8-14,8 14,-1 0,-6 0,6-7,1 7,-1 0,-6-13,20 13,-7 0,-7 0,1-13,6 13,-7 0,-6 0,6 0,1 0,-1 0,-6 0,6 0,1 0,-8 0,8 0,-14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10210.1 8505.01,'-14'7,"14"0,-13 6,0 21,6-7,7-21,0 8,0-1,0 7,-14-6,14-1,0-6,-13 20,13-21,0 35,0-21,-7-20,7 20,0 7,0-7,0-7,0 1,0 6,0 0,0 7,0-7,0-7,0 7,0-6,0-1,0 7,0 7,0-7,0 0,0-6,14 13,-14-7,13 0,7 7,-20-14,0-6,14 6,-1 1,-13-8,7 8,6-1,7-13,-20 7,14 6,-1-13,21 14,-21-1,7-6,14-7,-21 13,1-13,-8 14,21-14,-7 0,14 6,-21 8,1-14,6 0,-7 13,-6-13,6 0,21 14,-21-14,1 6,-8-6,8 0,-1 0,7 14,7-14,-7 0,-6 0,19 0,-19 0,6 0,0 0,20 13,0-13,-26 0,-1 0,21 0,-1 0,-19 0,19 0,14 7,-40-7,20 0,20 0,-40 0,19 0,-6 0,27 0,-33 0,-7 0,33 0,13 0,-32 0,19 0,0 0,-26 0,12 0,8 0,20 0,-28 0,8 0,13 0,-40 0,19 0,-19 0,27 0,-21 0,0 0,21 0,0 0,-21 0,0 0,8 0,12 0,-20 0,-6 0,54 0,-41 0,-7 0,14 0,-7 0,14 0,-8 0,-19 0,27-14,-7 14,-21 0,21 0,-7 0,-6 0,-1 0,7 0,14 0,-7 0,6 0,14 0,-40 0,6 0,21 0,-1 0,-19 0,6 0,7 0,-21 0,8 0,-1 0,21 7,-21-7,7 0,-6 0,6 0,-7 0,21 0,-21 0,34 0,-13 7,-28-7,21 0,20 13,-13-13,-14 0,-7 0,1 0,6 0,-7 0,21 0,-14 0,7 0,-21-6,8 6,-1 0,1-7,6 7,0 0,-7 0,34 0,-33 0,-8 0,21 0,-20 0,33 0,-20-14,0 14,-6 0,6-13,-7 13,1 0,-1-7,7-6,-6 13,6-13,13-1,-19 14,6-7,20-6,-6 0,6 6,0-7,-33 14,6 0,7-13,7 0,-7 6,7-7,-20 1,6 13,-13-7,14-6,-8 0,8 13,-1-7,1-7,-8 14,-6-13,14 13,-1-13,-6 6,6-7,1 1,-14 6,13-6,-6-1,-7 1,0 6,13-19,-13 5,14-26,-14 34,6 13,-6-34,0 28,14 6,-14-14,0-12,0 5,0-12,0-1,0 21,0-7,0 6,0 1,0 6,-7-6,7-1,0 1,0-7,-7 6,7 8,0-8,-13-13,0 21,6-8,7 1,-13 13,-1-7,1-6,-7-1,6 8,7 6,-6-14,0 14,-1-13,7-1,-6 14,0 0,-21-6,27 6,-6 0,13-14,-13 14,-8 0,-5 0,5 0,8 0,0 0,6 0,-20 0,-6 0,12-13,-5 6,-8 7,14 0,-14-13,8 13,5-14,8 14,-7 0,-14 0,21 0,-21-13,8 13,5 0,1 0,7-7,0 7,-8 0,8 0,-7 0,-27 0,33 0,-6 0,7 0,-7-13,-20 13,19 0,8 0,-7 0,6 0,8 0,-8 0,-12 0,19 0,-20 0,20 0,-33 0,6 0,-12 0,39 0,-27 0,1 0,19 0,1 0,-1 0,-26 0,-7 0,20 0,-6 0,-1 7,21-7,6 0,-20 0,-20 0,14 0,26 0,-40 0,20 0,-73 0,53 0,40 0,-6 0,-21 0,21 0,-34 0,-7 0,27 0,-6 0,-14 0,40 0,-6 0,-34 0,-14 0,55 0,-41 0,33 0,-33 0,7 0,27 0,-1 0,-19 0,19 0,8 0,-28 0,7 0,14 0,-7 0,0 0,-21 0,35 0,-8 0,-19 0,19 0,8 0,-35 0,8 0,26 0,-6-7,-14 7,7 0,6 0,8 0,-21 0,7 0,-7 0,20 0,-6 0,-1 0,7 0,-6 0,-14 0,21 0,-8 0,1 0,-7 0,-7 0,7 0,-1 0,-12-14,6 14,-20 0,27 0,7 0,-34 0,40 0,-20 0,-6 0,12 0,-5 0,19 0,-7 0,1 0,0 0,6 0,-20 0,20 0,-6 0,0 0,6 0,-7 0,1 0,0 0,13 7,-7-7,-6 0,-1 0,7 0,-6 14,0-14,-1 0,7 0,-6 0,0 0,13 6,-7-6,-7 0,14 14,-13-14,0 0,6 0,-6 0,-1 13,7-13,-6 0,13 14,-13-14,6 0,7 6,-14-6,14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10421.7 5359.01,'0'7,"0"6,0-6,0 20,0 20,0 7,0 6,0-53,0 40,0-34,0 0,0 54,0-46,0-8,0 7,0 20,0-33,0 7,0 6,0-7,0 14,0-20,0 6,0 7,0-6,0-1,0-6,0 6,0 1,0 6,0-7,0 0,0-6,0 7,0-1,0 0,0-6,0 7,7-14,0 0,20 0,6 0,-26 0,40 0,0 0,-20 0,-21 0,8 0,19 0,-19 0,-8 0,21 0,7 0,-1 0,-19 0,19 13,-13-13,7 7,-13-7,19 13,-26-13,6 0,1 0,-8 14,55-8,-48-6,-6 14,6-14,1 0,33 13,-27-13,13 13,1-6,-21-7,34 0,-33 0,6 0,-7 0,21 0,-27 0,6 0,0 0,21 0,13 0,-27 0,7 0,6 0,14 0,-6 0,5 0,15 0,-48 0,28 0,-8 0,7 0,-33 0,6 0,34 0,0 0,-6 0,-28 0,34 0,-34 0,-6 0,74 0,-68 0,0 0,34 0,-6 0,-15 0,21 0,21 0,-55 0,-6 0,6 0,47 0,-6 0,-40 0,32 0,-32 0,26 0,0 0,-33 0,20 0,-20 0,53 0,-6 0,-41 0,0 0,1 0,19 0,35 0,-55 0,27 0,41 0,-68 0,1 0,53 0,0 0,-27 0,-33 0,6 0,21 0,33 0,-40 0,-21 0,8 0,19 0,14 0,0 0,-33 0,-8 0,41 0,14 0,-8 0,-26 0,-20 0,6 0,1 0,66 0,-60 0,7 0,27 0,6 0,-40 0,-6 0,6 0,-7 0,41 0,-41 0,1 0,19 0,14 0,-27 0,7 0,7 0,-28 0,21 0,20 0,-40 0,6 0,21 0,13 0,13 0,-6 0,-41 0,1 0,26 0,-27 0,1 0,19 0,14 0,0 0,-7 0,-26 0,-1 0,21 0,-21 0,41 0,-7 0,-34 0,-6 0,6 0,1 0,19 0,48 0,-68 0,-6 0,40 14,33-14,-66 0,33 0,33 0,-73 13,6-13,1 0,53 0,-54 0,-6 0,6 0,34 0,-13 0,-7 0,-7 0,13 0,1 0,26 0,-6 7,-41-7,54 0,-40 0,-7 13,-6-13,40 0,-28 0,-19 0,53 0,-13 0,-26 0,-8 0,0 0,28 0,-1 0,-20 0,-7 0,-6 0,7 0,-1 0,-6 0,6 0,0 0,21 0,-14 0,-6 0,12 0,-5 0,-1 0,-7 0,0 0,1-7,6 7,-7 0,21 0,-14 0,-6 0,6 0,27 0,-34 0,0 0,28 0,-28 7,0-7,8 0,-8 0,0 0,-6 0,7 0,-1 0,-6 0,6 0,1 0,-1 0,7 0,0 14,7-14,-20 0,6 0,1 0,-1 0,-6 0,6 0,1 0,19 0,1 13,-21-13,21 0,-34 7,33-7,-13 0,-6 0,-1 0,-6 0,6 0,14 0,-7 0,-6 0,6 0,7 0,-21 0,8 0,-1 0,-13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10515.7 5379.01,'14'0,"-1"0,-6 0,6 0,1 0,19 0,-19 0,6 0,-7 0,54 14,-47-14,-6 0,-1 0,21 0,60 13,-88-13,8 0,73 14,-74-14,81 0,-87 0,80 13,-80-13,53 0,-33 0,87 0,-74 0,-26 0,-7 0,80 0,87 0,-160 0,79 0,-66 0,114 13,-114-13,-20 0,93 0,28 0,-81 0,94 0,-54 0,-47 0,14 0,73 0,-19 0,-82 0,75 0,-74 0,0 0,-21 0,48 0,-41 0,108-6,0 6,-108 0,14 0,67-14,0 14,-13-13,-8 13,-53 0,27 0,-33 0,66-7,-6 7,-40 0,-1 0,-19 0,19 0,-19 0,59 0,-53 0,-6 0,26 0,-6 0,120 0,-80 0,-54 0,-7 0,1 0,59 0,-66 0,101 0,-82 0,-19 0,80 0,-73 0,19 0,-13 0,34 0,-41 0,81 0,-74 0,1 0,-8 0,21 0,6 0,27 0,-40 0,-21 0,55 0,-1 0,7 0,-40 0,-20 0,6 0,1 0,6 0,-7 0,41 0,-14 0,-20 0,14 0,-21 0,54 0,-20-13,0 13,-27 0,-6 0,6-14,7 14,-21 0,21 0,-13 0,-8 0,28-6,-21 6,7 0,21 0,-35 0,55-14,-48 14,61 0,-61 0,1-13,-1 13,27 0,68-7,-75 7,-19 0,6 0,0 0,-7-13,14 13,-7 0,-6 0,19 0,14 0,-13 0,-28 0,8 0,13 0,-21 0,28-14,-7 14,-14 0,-6 0,20 0,40 0,-54 0,21 0,53 0,-40 0,13 0,-40 0,-6 0,19 0,-19 0,6 0,-7 0,-6 0,6 0,1 0,-1 0,-6 0,6 0,1 0,-7 0,6 0,0 0,1 0,-14 7,7-7,6 13,0-6,-13 7,7-14,6 13,1-13,6 20,-7-7,1-13,-7 7,19 7,-19-14,-7 13,14-13,-14 13,13-13,0 7,-13 7,7-14,-7 13,13-13,-13 7,14-7,-14 13,0 1,7-14,-7 13,0-6,0 6,0 0,0-6,0 7,0-1,0 0,0-6,0 7,0-1,0-6,0 6,0 1,0-8,0 8,0-1,0 0,0-6,0 7,0-1,0-6,0 6,0 1,0-1,0-6,0 6,-14 1,14-8,-13 8,13-1,0-6,-7 6,7 1,0-1,-13-6,13 6,0 1,0-8,-14-6,14 14,0-1,-13-13,13 14,0-8,0 8,-7-14,7 13,0-6,0 6,-13 1,13-8,0 8,0-1,0 1,0-8,-14 8,14-1,0-6,0 6,0 1,0-1,0-6,0 6,0 1,0-8,0 8,0-1,0-13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4458.7 5487.01,'0'6,"0"8,0-1,0 7,0-6,7-14,-7 13,0-6,0 6,0 1,0-8,0 8,0-1,0 1,0-8,0 8,0-1,0-6,0 6,0 14,0-20,0 20,0-21,0 8,0 6,0 7,0-7,0-7,0 1,0 6,0-7,0 1,0-8,0 8,13-14,-6 0,6 0,54 0,-27 0,14 0,-20 0,13 0,-27 0,-7 0,14 0,7 0,-1 0,-26 0,6 0,14 0,27 0,13 0,-54 0,48 0,-41 0,-7 0,34 0,-40 0,6 0,1 0,-8 0,41 0,0 0,-13 0,-21 0,21 0,26 0,-20 0,-26 0,19 0,14 0,-27 0,-6 0,13 0,13 0,-13 0,-21 0,21 0,7 0,-21 0,-6 0,20 0,6 0,-19 0,6 0,27 0,-34 0,-6 0,26 0,8 0,-41-7,40 7,-27 0,1 0,-1 0,7 0,34 0,6 0,-46 0,39 0,-39 0,-1 0,7 0,47 0,-53 0,33 7,-14-7,-19 0,-7 0,6 0,7 0,20 0,-6 0,-27 0,33 0,-33 0,26 0,1 0,-21 0,0 0,1 0,-7 0,40 0,-34 0,20 0,1 0,-21 13,1-13,6 0,14 0,12 0,-32 0,-7 0,26 0,-19 0,19 0,1 0,-1 0,7 7,-19-7,-1 0,-7 0,0 0,8 0,12 0,-19 0,6 0,27 0,-34 0,0 0,-6 0,20 0,27 0,-27 13,6-13,-20 0,-6 14,20-14,-7 0,-6 0,6 0,-7 0,7 7,20-7,-19 0,-8 0,7 13,-6-13,6 0,-7 0,1 0,19 0,-13 0,-6 0,-1 0,-6 0,6 0,1 0,6 0,-7 0,-6 0,20 0,-7 0,-7 0,1 0,6 0,-7 0,7 0,7 0,-7 0,14 0,-21 0,1 0,19 0,1 0,-21 0,-6 0,6 0,48 0,-21-7,-13 7,6 0,-19 0,-8 0,21 0,-20 0,20 7,-14-7,21 13,-1-13,-13 0,-20 14,27-14,-20 0,20 0,-21 0,21 6,-13-6,-8 0,8 0,6 0,13 0,-19 0,-1 0,7 0,-6 0,-1 0,-6 0,20 0,-14 0,21 0,6 0,0 0,0 0,-26 0,53 14,-40-14,-14 0,27 13,-26-13,-1 0,-6 0,20 0,-7 0,-20 7,27-7,-7 0,-7 0,21 0,-14 0,7 13,6-13,-13 0,7 0,-20 0,6 0,1 0,-1 0,-6 0,6 0,1 0,-7 0,6 0,0 0,-6 0,20 0,-14 0,-6 0,6 0,1 0,-7 0,-7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4699.7 5500.01,'7'0,"7"0,6 0,40 0,-40 0,7 0,7 0,66 0,-86 0,53 0,-54 7,14-7,-20 0,6 0,21 0,86 20,-100-20,7 0,-13 0,39 0,41 13,-94 1,27-14,114 6,-128-6,21 0,40 0,-54 0,67 14,-67-14,41 0,-48 0,54 0,-54 0,34 0,-33 0,46 0,-6 0,-14 13,7-13,27 0,-27 0,27 0,-21 0,-39 0,-1 0,-6 0,26 0,14 0,-33 0,19 0,28-6,-21 6,-27 0,1 0,19 0,21-14,-7 14,-20 0,26 0,-39 0,-1 0,34 0,-40 0,60 0,-54 0,1 0,33 0,-14 0,-13 0,-6 0,-1 0,68 0,-41 0,-13 0,6 0,14 7,-13-7,-21 0,-6 0,53 0,-46 0,19 0,1 0,-1 0,-19 0,-8 0,21 0,7 0,-1 0,-12 0,-8 0,14 0,6 0,-26 0,27 0,13 0,-34 0,34 0,0 0,-27 0,-7 13,-6-13,40 0,0 0,-34 0,1 0,6 0,27 0,0 0,-14 0,14 0,-6 0,-8 0,7 0,-33 0,20 0,6 0,-19 0,6 0,-7 0,-6 0,7 0,12 0,8 0,-14 0,0 0,7 0,-14 0,8 0,12 0,-19 0,-1 0,-6-6,6 6,7 0,-6 0,6 0,7 0,-14 0,-6 0,20 0,-7 0,-7 0,7 0,7 0,-20 0,26 0,8 0,-35 0,8 0,33 0,-27 0,13 0,-6 0,-7 0,-6 0,-14-14,13 14,-6 0,20 0,-21 0,8 0,13 0,-21 0,8 0,-1 0,-6 0,6 0,14 0,-20 0,6 0,1 0,-8 0,21 0,-20 0,6 0,-13-7,14 7,-1 0,-6 0,6 0,1 0,-8 0,8 0,-1 0,1 0,-8 0,8 0,-1 0,-6 0,-7 14,0-1,0-6,0 6,0 1,0-1,0-6,-14-7,14 13,0 1,0-7,0 6,0 0,0-6,0 20,0-7,0-7,0 1,0 19,0-19,0-7,0 6,0 0,0-6,0 6,0 1,0-1,0-6,0 6,0 1,-13-14,13 7,0 6,-7-13,7 13,0-6,-13-7,13 14,0-1,-14 0,14-6,0-7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3132.63 5918.06,'6'0,"8"0,-7 0,21 0,-7 0,-8 0,-13-7,14 7,21 0,-21 0,20 0,1 0,-28 0,20 0,-13 0,7 0,14 0,-22 0,1 0,7 0,-7 0,-7 0,6 0,1 0,0 0,7 0,-7 0,-7 0,20 0,-20 0,7 0,0 0,0 0,20 7,-13 0,7-7,-28 14,7-14,6 0,8 0,-7 14,0-14,-7 0,7 0,-1 0,1 0,-7 0,7 0,0 0,-7 0,7 0,-1 0,1 0,7 0,-7-7,-7 7,6 0,1 0,-7 0,7 0,0 0,0 0,6 0,-6 0,7 0,7 0,-8 0,1 0,-7 0,0 0,-7 0,7 0,-1 0,1 0,-7 0,7 0,7 0,-7 0,-1 0,1 0,-7 0,7 0,7 0,6 0,-13 0,7 0,0 0,-8 0,1 0,-7 0,7 0,0 0,0 0,-7 0,6 0,1 0,-7 0,7 0,-14-14,14 14,0 0,-7 0,6 0,1 0,-7 0,7 0,0 0,-7 0,7 0,-1 0,1 0,21 0,-28 0,7 0,-1 0,1 0,-7 0,7 0,0 0,-7 0,7 0,-1 0,-6 0,7 0,0 0,0 0,-7 0,6 0,1 0,-14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1:53:4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4296.7 6211.01,'-6'7,"6"6,-14-13,14 7,0 6,-13 1,6-1,7-6,-13 6,13 1,-14-7,14 6,0 0,-6-13,6 14,0-8,0 8,-14-14,14 13,0-6,0 6,0 1,0-7,0 6,0 0,0 1,0-8,0 8,0-1,0-6,0 6,0 1,0-1,0-6,0 6,0 1,0 6,0-7,0 1,0-8,0 8,0-1,7-13,-7 7,0 6,0 1,7-7,-7 6,13-13,0 13,-6-13,20 14,-7-7,7 6,-20-13,6 13,0-13,8 0,-8 7,0-7,7 0,-6 0,-7 13,19-13,-19 0,7 14,-1-14,0 0,-6 0,7 0,-1 0,-13 13,7-13,6 0,0 0,1 0,6 0,0 7,-6-7,19 0,1 0,-1 13,-6-13,-14 0,8 0,-1 14,7-14,6 7,-13-7,14 0,-21 0,1 0,6 0,-7 0,1 0,-8 0,21 0,-7 0,-6 0,6 0,-7 0,1 0,6 0,7 0,6 0,-13 0,7 0,-7 0,-6 0,-8 0,21 0,7 0,-21 0,7 0,27 0,-27 0,-6 0,19 0,1 0,-1 0,-6 0,-20 0,20 0,26 0,-6 0,-33 0,-1 0,21 0,-28 0,35 0,-8 0,-13 0,-6 0,6 0,7 0,6 0,-13 0,7 0,-20 0,20 0,-7 0,-7 0,1 0,6 0,-7 0,-6 0,20 0,-21 0,8 0,-1 0,7 0,-6-14,-1 14,21 0,-21 0,-6 0,20 0,-21 0,8 0,-1 0,7 0,14 0,-7 0,-21 7,41-7,-33 0,6 0,7 0,6 7,-19-7,-8 0,8 0,-1 0,7 0,-6 0,-1 0,7 0,-6 0,-8 0,35 13,-8-13,21 0,-21 0,-19 13,-1-13,7 0,14 0,-7 0,6 0,1 0,-21 0,7 0,-6 0,-7 0,33 0,0 0,0 0,-6 0,-1 0,-26 0,20 0,-14 0,-6 0,6 0,1 0,33 0,-27 0,0 0,-7 0,1 0,-7 0,19 0,-12 7,-7-7,19 0,8 14,-21-14,7 0,14 13,-21-13,8 0,-21 13,13-13,0 0,8 0,-8 0,-6 0,6 7,21-7,-8 13,-19-13,20 0,-20 0,40 14,-21-14,8 7,-14 6,-6-13,-1 0,-6 0,20 0,-27 13,20-13,-7 0,7 0,14 0,-21 0,21 0,-21 0,1 0,-8 0,8 0,12 0,-19 0,7 0,-1 0,7 0,0 0,-6 0,13 0,-7 0,0 0,7 0,-14 0,-6 0,6 0,1 0,-8 0,8-6,-1 6,-6 0,6 0,1-14,-1 14,7 0,-20-6,14 6,-8 0,-6-14,0 1,14 13,-1 0,-13-7,0-6,14 13,-8-14,-6 1,14 13,-14-7,13 7,-13-13,7-1,-7 8,13 6,1 0,-14-14,6 1,8 6,-14-6,13 13,-13-14,14 14,-14-13,6 13,-6-7,14 7,-14-13,0-1,13 14,-13-6,0-8,7 14,-7-13,0-1,13 8,-13-8,14 1,-14 6,0-20,13 20,-13-6,0 0,7-1,-7 8,0-8,0 1,13 13,1 0,-14-7,6 7,8 0,-14-13,27 13,-21 0,8 0,-1 0,-6 0,6 0,1 0,-8 0,8 0,13 0,-7 0,-7 0,-6 0,6 0,1 0,-1 0,-6 0,6 0,1 0,-8 0,8 0,-1 0,7 0,-6 0,-1 0,-6 0,6 0,1 0,-8 0,21 0,-7 0,-6 0,6 0,-7 0,7 0,-6 0,19 6,-19-6,-1 0,-6 0,20 0,6 0,-19 0,19 0,1 0,-21 0,7 0,14 0,-21 0,1 0,19 0,-13 0,27 0,-33 0,-8 0,28 0,-21 0,21 0,-7 0,-21 0,35 0,-21 0,0 0,-7 0,21 0,-1 0,-19 0,-1 0,34 7,-13-7,-27 0,26 13,14-13,-34 0,1 0,-7 0,19 14,-5-14,12 0,7 7,-33-7,6 0,34 0,-40 0,7 0,19 0,27 13,-13-13,-27 0,81 0,-87 13,-1-13,34 0,-7 0,7 0,-13 0,-21 0,21 0,-8 0,-19 0,7 0,19 0,34 0,-20 0,14 0,-48 0,-6 0,6 0,7 0,-6 0,6-6,7 6,-7 0,7 0,-21 0,21-14,7 14,-21 0,-6-6,40 6,13 0,-40 0,-6 0,-1 0,27-14,-26 14,-1 0,54 0,0 0,-53 0,-1 0,-6 0,67 0,-34 0,-27 0,14 0,27 0,-41 0,1 0,19 0,21 0,-41 0,34 0,-13 0,-14 0,-7 0,1 0,26 7,-27-7,14 0,-20 0,40 0,-34 0,81 13,-40-6,20-7,-54 0,-7 0,34 0,-40 0,20 0,6 0,1 0,-21 0,-6 0,6 0,21 0,46 0,-66 0,19 0,-13 0,-6 0,46 0,-6 0,-27 0,-21 0,8 0,33 0,20 0,-54 0,21 0,-21 0,21 0,6 0,-27 0,48 0,-14 0,-41 0,8 0,33 0,-40 0,33 13,-7-13,-26 0,6 0,14 0,7 14,-28-14,35 0,-8 0,-26 0,6 0,21 0,13 0,-27 0,20 6,-33-6,60 0,-54 0,48 0,6 14,-54-14,-6 0,6 0,21 0,-21 0,14 0,14 0,32 13,-53-13,-6 0,-1 0,21 0,46 0,-73 0,6 0,1 0,-1 0,28 0,-28 0,47 0,7 0,-53 0,39 0,-39 0,-7 0,33 0,-33 0,39 0,-32 0,19 0,1 0,0 0,26 0,-53 0,6 0,0 0,21 0,13 0,-34 0,-6 0,6 0,21 0,13 0,-34 0,-6 0,20-6,-20 6,6 0,0 0,21-14,13 7,-40 7,6 0,34 0,-34-13,-6 13,40 0,14 0,-55 0,8 0,-1 0,41 0,40 0,-81 0,0 0,88 0,-88 0,-6 0,7 0,-1 0,0 0,-6 0,7 0,73 0,-47 0,-27 0,1 0,33 0,121 0,-95 0,-66 0,53 0,-53 0,33 0,-33 0,6 0,21 0,0 0,-1 0,-19 0,6 0,6 0,8 0,26 0,-53 0,6 0,34 0,0 0,-13 0,-1-13,-19 13,-7 0,26 0,-19-7,-1 7,7 0,7 0,13-13,-26 13,12 0,-19 0,7 0,6-14,7 14,-14 0,7 0,0 0,-6 0,-1 0,-6 0,6 0,1-13,-1 13,-6 0,6 0,7 0,-6 0,-1 0,0-7,-6 7,7 0,-1-13,-6 13,20 0,-7-14,7 14,-21-7,8 7,-1-13,7 0,14-1,-21 14,1-7,-8 7,8 0,-14-13,20 13,-7-13,1 13,-1-7,-6 7,6 0,-13-13,14 13,-8-14,8 14,-1-7,1 7,-14-13,6 13,8 0,-14-13,13 13,-13-14,7 14,-7-7,13 7,-13-13,0 0,14 13,-14-7,13-20,-13 7,7 20,-7-13,0-1,0 7,13 7,-13-13,0 0,0 6,0-7,0 1,0 0,0 6,-7 7,1 0,-8-13,-13-1,21 14,-21-7,-7-6,14 13,7-13,-34-1,34 14,-55 0,42-7,-41-6,-14 13,68 0,-1 0,7 0,-6 0,-47 0,33 0,-47 0,61 0,-81 0,80 0,-39 0,-21 0,54 0,6 0,8 0,-41 0,-34 7,48-7,6 0,13 0,-53 6,34-6,-48 27,21-27,26 14,21-14,-81 6,-33 21,106-27,8 0,-81 14,67-14,0 0,-154 20,101-20,-28 13,88-13,-60 0,46 0,8 14,-1-14,20 0,-6 0,-61 0,-34 6,15 8,79-14,-19 0,6 0,13 0,-86 13,86-13,-93 0,94 0,-21 0,-53 0,60 0,20 0,-20 0,-53 0,-48 0,61 0,-33 0,73 0,-67 0,87 0,-6 0,-54 0,-14 0,-26 0,13 0,74 0,7 0,-1 0,-53 0,-13 0,66 0,-73 0,73 0,1 0,0 0,6 0,-60 0,53 0,1 0,13-13,-13 13,-41-14,41 14,-1 0,7 0,-6 0,-34 0,-13-13,40 13,-1 0,-26 0,34-7,-7 7,-54 0,20 0,41 0,0 0,-34-13,6 13,28 0,-14 0,-13 0,-20 0,13-14,40 14,-40 0,20 0,-13 0,13 0,14-6,6 6,-27 0,-39 0,19-14,41 14,-1 0,-19 0,-14-13,-27 13,60-14,1 14,0 0,6 0,-27 0,21 0,-34-6,34 6,-21 0,14 0,-7-14,-13 14,-7 0,20 0,20 0,-67-13,68 13,-8 0,1 0,6 0,-40 0,20 0,21 0,-35 0,-26 0,61 0,-55 0,1 0,53 0,-53-7,6 7,41 0,-1 0,-53 0,7 0,53 0,-40 0,34 0,-41 0,-6 0,40 0,6 0,1 0,-27 0,-34 0,67 0,-6 0,-1 0,-6 0,-121-13,74 13,47 0,7 0,-21-14,-33 14,54 0,-1 0,-33 0,-20 0,54 0,-54 0,53 0,-6 0,7 0,-41 0,-6 0,-7 7,6-7,55 0,-21 0,13 0,8 0,-41 0,20 0,-47 0,40 0,28 0,-8 0,-33 0,34 0,6 0,-53 0,6 13,41-13,-34 0,-14 0,55 0,-8 0,1 0,-21 0,28 0,-8 0,-33 0,0 0,34 0,-21 7,28-7,-41 0,0 0,33 0,14 14,-20-14,-13 0,19 0,1 0,-7 0,-14 0,21 0,13 13,-34-13,1 0,19 0,-19 0,-1 0,21 0,-7 0,6 0,-19 0,19 0,-6 7,7-7,-1 0,8 0,-21 0,20 0,-40 13,34-13,-21 0,1 0,19 0,14 14,-13-14,-21 0,28 0,-35 13,35-13,-41 0,0 7,0-7,40 0,-33 13,33-13,-6 0,-1 0,-19 0,26 0,-40 0,13 0,-12 0,32 0,-6 0,-7 0,7 0,-14 0,21 0,-7 0,-20 0,20 0,-14 0,0 0,1 13,20-13,-21 0,21 0,-1 0,-6 0,-14 0,21 0,-20 7,-1-7,0 0,1 14,-1-14,21 0,-14 0,20 0,-19 0,19 0,-20 0,14 0,6 0,-7 0,1 0,6 0,-6 0,-7 0,-7 0,7 0,-7 0,20 0,-19 0,-8 0,0 0,14-7,7 7,-1 0,-19 0,-1 0,1 0,6 0,-13 0,26 0,-19 0,6 0,20 0,-20 0,-6 7,19-7,-6 0,0 13,-20-13,20 0,-14 0,-13 0,27 0,-20 13,20-13,0 0,6 7,-6-7,-7 14,14-14,-7 0,6 0,-6 0,-7 0,21 0,-8 0,1 0,6 0,-20 0,21 0,-8 0,-13 0,21 13,-8-13,1 0,6 0,-6 0,-14 0,20 0,-6 0,-1 0,8 0,-8 0,-6 0,7 0,-14 0,20 0,-20 0,7 0,7 0,-1 0,8 0,-8 0,1 0,6 0,-20 0,21-7,-8 7,1 0,-1 0,-6 0,0 0,7 0,-1 0,1 0,-7 0,6 0,8 0,-21 0,7 0,6 0,-33 7,41-7,-21 0,-7 0,14 0,7 0,-1 0,1 0,6 0,-6 0,-1 0,8 0,-8 0,1 0,6 0,-6 0,-1 0,1-7,-7 7,6 0,-6-13,7 13,-1 0,-6 0,20-7,-13 7,6 0,-6 0,-8-13,-5-1,6 14,-14 0,21 0,-1 0,1 0,-7 0,6 0,-6 0,7 0,-7-13,-7 13,20 0,-27-7,21 7,0 0,-1 0,8 0,-8 0,1 0,6 0,-6 0,-1 0,1 0,6 0,-6 0,-1 0,7 0,-19 0,6 0,6 0,1 0,6 0,-6 0,-1 0,7 0,-6 0,0 0,-1 0,7 0,-6 0,0 0,6 0,-6 0,-1 0,-6 0,-7 0,7 0,7 0,6 0,-7 0,1 0,0 0,6 0,-6 0,-1 0,7 0,-6 0,0 0,6 0,-7 0,1 0,0 0,6 0,-7 0,1 0,6 0,-6 0,0 0,-1 14,7-14,-6 0,0 0,6 0,-7 0,1 0,6 0,-6 0,-1 0,14 13,-13-13,6 0,7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7T11:48:5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7654.09 3132.01,'7'0,"-1"0,8-7,-1 7,21-6,-14 6,7-14,-20 14,39-13,-12 13,-21 0,-13-7,14 7,-1 0,-6 0,6 0,1 0,-7 0,6 0,0 0,-13-13,20 13,-6 0,-1 0,7 0,1 0,-8 0,0 0,1 7,-7-7,6 0,0 0,-6 0,6 0,1 0,6 6,-7 8,1-14,-7 0,19 0,-5 0,-8 0,0 0,21 0,-27 0,6 0,0 0,1 0,-7 0,6 0,0 0,-6 0,6 0,1 0,6 0,-7 0,1 0,-7 0,6 0,0 0,-6 0,7 0,-1 0,0 13,-6-13,6 7,1-7,6 13,40 21,-53-34,7 0,-1 13,20 1,-12-14,-8 0,7 6,7 8,-14-14,-6 0,7 0,-14-7,13 7,7 0,-7-7,-6 7,7 0,-1 0,0 0,-6 0,20 0,-7 0,7 0,-20 0,6 0,0 0,-6 0,7 0,-1 0,-6 0,6 0,1 0,6 0,7 0,-21 0,21 0,-14 0,8 0,-8 0,7 0,-6 0,6 0,13 0,-6 0,-7 0,-6 0,-1 0,-6 0,6 0,1 0,-8 0,8 0,-1 0,7 0,-6 0,-1 0,7-13,0 13,7 0,-13-14,6 8,-7 6,-6 0,6 0,1 0,-14-14,13 14,7 0,-6 0,-8 0,21 0,-7 0,7 0,-20 0,6 0,1 0,-8 0,-6-13,14 13,-1 0,1 0,-8 0,8 0,-14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7312.09 7801.01,'-7'0,"-6"0,-1 0,14 7,-33 6,19-13,8 0,-21 0,14 0,-8 0,1 0,7 0,-7 0,6 0,-33 0,14 0,-1 0,1 0,19-7,-6 7,-7-13,14 13,13-7,-7 7,7-13,-13 13,13-14,0 8,-14 6,14-14,0 1,0-1,0 8,0-8,0 1,0 6,0-6,0-1,7 14,-7-6,14-8,-8 14,8 0,-14-13,13 13,0 0,-13-14,21 14,-8 0,-6 0,-7-6,13 6,1 0,-8 0,8 0,-1 0,1 0,6 0,0 0,20 0,-6 0,-28 13,21-13,-20 0,6 0,1 14,-1-14,-6 0,6 0,1 0,-8 0,8 0,-1 0,1 0,-8 0,8 0,6 0,-20 13,13-13,1 0,-8 7,8-7,-1 13,1 1,-8-14,21 6,-20 8,6-14,-13 13,0-6,14-7,-14 13,0 1,0-1,0-6,0 6,0 1,-7-8,-6 8,6-14,7 13,-47 1,20-14,20 0,-6 0,13 6,0-6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8050.09 7848.01,'-7'0,"0"0,-19 0,5 0,8 0,6 0,-19 0,-8 0,21 0,-8 0,8 0,-7 0,6 0,-6 0,7 0,0 0,6 0,-7-7,-12-6,5-1,8 1,6 13,7-7,0-6,0-1,0 8,0-8,0 1,0-1,0 8,0-8,14 14,-14-13,0 6,13 7,-6 0,-7-13,27 13,-27-14,13 14,-13-6,7 6,6 0,1-14,-8 14,21 0,-7 0,-6 0,-1 0,7 0,-6 0,-8 0,21 0,-7-13,7 13,7 0,-1 0,-19 0,-8 0,21 0,-7 0,7 7,7 6,-28-13,28 7,-21-7,21 13,-7-13,-7 0,-7 0,1 0,-14 14,6-14,41 6,14 21,-55-27,-6 7,0 6,0 1,-13-14,13 13,-27-13,20 0,-140 40,134-40,-1 0,-73 14,60-14,7 0,7 0,-8 13,-39 1,13-14,27 0,7 0,-1 0,7 0,7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9895.09 7828.01,'-14'0,"7"0,-6 0,0 0,-21 0,21 0,6 0,-20 0,20 0,-6 0,0 0,-1 0,7 0,-19 0,5 0,-5 0,-15 0,8 0,6 7,14-7,-8 0,8 0,-7 0,-7 6,20-6,-6 0,0 0,-8 0,1 0,-6 0,12 0,-6 0,0 0,-7 0,14 0,6 0,-7 0,1 0,6 0,-6 0,13-13,-27-1,27-6,-20-40,20 46,7-6,26-13,-19 19,-8 14,21 0,-20 0,53 0,-46 0,-8 0,8 0,53 7,-20-7,13 14,-40-14,7 0,-20 0,20 0,-7 0,-7 0,7 0,-6 0,33 0,-41 0,41 0,0 0,-33 0,-8 0,41 6,-13-6,6 0,-33 0,20 0,107 0,-121 0,68 0,19 0,-86 0,53 0,-7 0,-53 0,27 0,-21 0,21 0,-21 0,34 0,-34 0,-6 14,6-14,41 13,-14-6,-40 6,41 1,-28-1,-13-6,0 6,-7-13,7 14,-6-14,-8 6,-6 8,-40-1,46-13,8 0,-68 14,-60-8,20-6,100 0,-19 0,-1 0,1 14,33-1,-14-13,1 0,-68 0,61 0,7 0,-21 0,14 0,7 0,-1 0,-6 0,7 0,6 7,7-7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11390.1 7808.01,'-6'0,"-8"13,1-13,6 0,-20 0,-6 0,-14 0,13 0,1 0,-1 0,21 0,-7 0,-7 0,20 0,-20 0,14 0,6 0,-6 0,-1 0,8 0,6-7,0-6,0 6,0-6,0-1,13-6,1 7,-14-1,6 14,-6-6,14 6,-1 0,-13-14,13 14,-13-13,7 13,7 0,-1 0,-6-7,6 7,1 0,-1 0,-6 0,6 0,41 0,-7-13,-20 13,-7 0,27 0,-27 0,-7 0,1 0,-1 7,7-7,-6 6,-14 8,0-1,6-13,-6 7,0 6,0 1,-13-14,13 13,-14-13,14 7,-6 6,-8-13,1 14,-1-14,8 6,-8 8,1-1,-7 1,6-8,1-6,6 0,7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12873.1 7855.01,'-13'0,"6"0,-7 0,1 0,6 0,-6 0,-21 0,21 0,-1 0,-19 0,-21 0,41 0,-21-14,-13 14,14-6,-1 6,21 0,-1 0,8 0,-8 0,1 0,0 0,6 0,-7 0,1 0,6 0,7-14,-13 14,-1 0,14-13,-6 13,-8 0,14-14,0 8,0-8,-13 1,13 6,0-6,0-1,0 1,0 6,0-6,0-1,7 14,-7-6,13-8,-6 14,-7-13,13 13,1 0,-8 0,-6-7,14 7,-1 0,-6 0,6-13,1 13,6 0,7 0,-7 0,-7 0,7 0,-6-14,-1 14,-6 0,6 0,1 0,-8 0,8 0,-1 7,1-7,6 0,0 0,-7 0,1 0,-1 0,-6 0,6 0,-13 13,0-6,0 6,0 1,0-7,0 19,0-19,0 20,14-14,-14 7,0 1,0-8,0 0,0 1,-7-14,7 7,0-7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14315.1 7761.01,'0'6,"-7"-6,-6 0,6 0,-6 0,0 0,-1 14,7-14,-6 0,-7 7,-7 6,7 0,-7 1,7-14,0 0,-7 7,7-7,6 0,-6 0,7 0,-7 0,-7 0,14 0,-21 0,27-14,-6 14,-1 0,1 0,-7 0,0 0,-7 0,7 0,6 0,14-13,-13 13,13-14,-7 8,7-8,-13 1,13 6,0-6,0-14,0 20,0-6,0-1,7 14,-7-6,6 6,8 0,-14-14,0 1,13 13,-6 0,-7-7,13 7,1 0,-14-13,13 13,-6 0,6-14,1 14,-8 0,8 0,13 0,-7 0,13 0,-19 0,-1 0,-6 0,-7-13,27 13,-21 0,8 0,6 0,7 0,-14-7,-6 7,6 0,1 0,-8 0,21 0,-7 0,-6 0,-1 0,-6 0,6 0,1 0,-8 0,-6 13,14-13,-1 0,-13 14,14-14,-14 13,0-6,6 6,-6 1,0-7,0 6,0 0,0-6,0 6,0 1,0-1,0-6,0-7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9599.09 1844.01,'0'-6,"7"6,0 0,6 0,1-14,-1 14,-6 0,6 0,1 0,6 0,-7 0,1 0,-8 0,8 0,-1 0,7 0,0-13,21 13,-41-14,33 14,-13 0,-6 0,-1 0,-6 0,6 0,1 0,-8 0,8 0,-1 7,1-7,-8 0,8 13,-1-13,7 14,-6-14,-8 0,8 0,-1 7,7 6,-6 0,6-6,7 20,-7-20,-7 6,21 14,-21-20,7 6,7 0,-7-13,-6 0,-8 0,8 0,-1-6,1 6,-8-14,8-6,-1 20,-13-13,0-1,7 14,6-6,1-8,-14 1,6 13,8 0,-14-7,13 7,1 0,-8 0,21-13,-7 13,7 0,-20 0,6 0,1 0,-8 0,8 0,-1 0,-6 6,6-6,1 7,-1-7,-6 13,20 1,-21-14,-6 7,27-7,-13 13,6-13,-7 0,-6 0,6 13,1-13,-1 0,-6 0,20-6,-7 6,0 0,-7 0,-13-14,14 14,-1 0,-6 0,20 0,-20 0,6 0,0 0,1 0,6 0,-7 0,-6 0,6 0,1 0,6 0,7 0,-20 0,19 0,-19 0,20 0,-14-6,-6-8,-7 1,13 6,1-6,-7-7,6-7,0 27,-13-14,7-6,7 0,-1-7,0 7,-13 7,0-1,7 8,-7-21,0 20,0-6,0-14,0 7,0-1,-13-5,-1 12,1-6,6 7,-6 6,-1 7,8 0,-8-13,-46-1,20 14,26 0,-53 0,54 0,-8 0,8 0,-47 0,-21 0,28 0,39 0,-33-13,40 13,-6-7,0 7,-8 0,-12-13,20 13,-21 0,0 0,21 0,0 0,-21 6,21-6,-41 7,41-7,-54 0,53 0,7 0,-66 0,66 0,-53 0,46 0,7 0,-53 0,13 0,40 0,-66 0,66 0,-7 0,1 0,6 0,-40 0,34 0,-21 0,21 0,-34 0,0 0,14 0,26 0,-27 0,-6 13,33-13,-40 0,47 14,-13-14,-21 13,21-13,6 0,-20 7,7 6,-13-13,6 0,20 14,-6-14,13 7,-14-7,1 0,6 0,7 13,-27-13,27 13,-20-13,20 14,-13-8,6-6,-6 14,-1-1,14-6,0 6,-13 1,13 6,0-7,0 8,0-8,0 7,0 20,0-20,0 1,7-8,6 14,-13-20,20 6,7 0,7-13,-1 7,-19-7,6 0,-7 0,-6 0,33 13,-20-13,-6 0,-14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13128.6 5081.06,'7'0,"-1"0,8 0,0 0,0 0,-7 0,7 0,6 0,-6 0,0 0,0 0,-7 0,7 0,-1 0,8 0,-7 0,-7 0,7-7,0 7,-1 0,-6 0,7 0,0 0,-7 0,7 0,0 0,41 0,21 0,41 0,22-48,-125 48,-1-14,-6 14,7 0,0 0,-7 0,7 0,0 0,-14 7,6-7,8 0,0 14,0-14,-7 0,-7 7,14-7,0 0,-8 0,8 0,0 0,0 14,-7-14,7 0,0 0,-8 0,8 0,0 0,7-7,-7 7,-1 0,-6 0,7 0,-14-7,14 7,-7 0,7 0,0 0,-1 0,8 0,0 0,-7 0,0 0,-1 0,-6-14,7 14,0 0,-7 0,7 0,0 0,-8 0,8 7,0-7,0 0,-7 0,-7 7,14-7,0 0,6 14,-6-14,0 0,-7 0,7 0,0 0,-8 0,8 0,0 0,-7 0,7 0,0 0,-1 0,-6 0,21 0,-21 0,7 0,0 0,-1 0,8 0,0-7,-7 7,0 0,-7 0,6 0,1 0,0 0,-7 0,7 0,0 0,20 7,1-7,-1 14,15-14,-35 0,6 6,1-6,20 14,-34-14,7 0,21 0,-8 0,-20 0,7 0,7-7,-7 0,0 7,6-13,8-1,-21 14,-7-7,14 7,0-14,6 0,-6 14,0-14,-7 14,7 0,0-6,6-8,1 14,-7-14,0 14,0 0,-8 0,8 0,0 0,-7 0,7 0,0 0,-1 0,-6 0,-7 7,14-7,0 0,-7 0,-7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3111.63 6430.06,'7'0,"0"0,6 0,1 0,-7 0,7 0,0 0,0 0,-7 0,6 0,1 0,-7 0,7 0,14 7,-21-7,6 0,1 0,-7 0,7 0,7 0,-7 0,-1 0,1 0,-7 0,7 0,0 0,-7 0,7 0,-1 0,1 0,-7 0,7 0,0 0,-7 0,6 0,1 0,0 0,-7 0,7 0,0 0,-7 0,6 0,1 0,-7 0,7 0,0 0,0 0,-7 0,6 0,1 0,-7 0,7 0,14 0,-21 0,6 0,1 0,-7 0,-7 6,14-6,0 0,-7 0,7 0,-1 0,1 0,-7 0,7 0,0 0,-7 14,20-14,-6 0,-7 0,0 14,-7-14,6 0,1 0,-7 0,7 0,0 0,0 0,-7 0,6 0,22 0,-21 0,0 0,-7 0,-7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13217.6 5455.06,'7'0,"-7"-7,14 7,-7 0,7-14,0 14,-14-14,7 14,7 0,-14-7,13 7,1 0,-7 0,-7-14,14 14,7 0,-21-13,27 13,-13-14,7 14,-7-7,20-7,-27 0,7 7,-14-7,14 14,-14-13,14 13,-14-14,0 7,0-7,7 14,-7-14,13 7,-13-6,0-1,0 7,0-7,0 0,0 0,0-6,0 6,0 7,0-7,0 0,0 0,0 7,0-6,0-1,0 7,0-7,-6 0,6 0,0 7,0-6,-7-1,-7-21,14 28,0-7,-14 1,14-1,-14-7,14 7,0 7,0-7,-7 1,7-8,-14 7,14 0,0 7,0-6,-13-8,13 7,-7 0,7 0,-14 7,14-6,0-1,-14 7,14-7,-7 0,-7 0,0 14,14-7,-13 7,13-13,-7 13,-7-14,0 14,7 0,-7-7,0 7,1 0,6 0,-21-14,21 14,-7 0,0 0,-20 0,20 0,7 0,-7 0,1 0,-8 0,7 0,0 7,7-7,-7 0,1 0,13 7,-7-7,7 14,-14-14,14 13,-14-13,14 7,-14 7,7 0,7 0,-14-14,1 7,13 7,-7-1,-7 8,14-7,0 0,0 7,0-8,0-6,0 21,0 7,0-15,0 8,0-7,0-7,0-1,7-6,-7 7,0 0,0-7,0 7,0 0,7-14,-7 6,0 22,14-7,-1 6,-13-20,0 7,14 0,-14 7,0-7,7-1,-7-6,14 7,-14 0,14 0,-14 7,0-8,7-6,-7 7,13-14,-13 14,14 7,-7 6,7-27,0 7,-14 7,14 0,-7-14,6 0,1 0,-14-7,7 7,7 0,0 0,0 0,-7 0,6 0,-13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13086.6 7999.06,'0'14,"-7"-14,7 7,-14-7,14 14,0 0,-13-14,13 13,-7-13,-7 7,14 7,-14-14,0 0,14 14,-7-14,-7 7,1-7,6 14,-7-14,0 14,7-14,-7 6,0-6,1 0,6 14,-7-14,0 0,7 0,-7 0,0 0,-6 0,6 0,0 0,7 0,-7 0,1-7,-8 7,-7 0,7-7,8 7,-8-13,7 13,0 0,7 0,-7 0,1 0,6-14,-7 14,0-7,14-7,0 0,-7 14,7-7,0-7,0 1,0-1,0 7,0-7,0 0,0 7,0-6,0-1,0 0,14 14,-14-7,14-7,-14 0,7 7,6-6,-13-1,14 14,-14-7,7 7,-7-14,14 14,-14-14,14 14,-14-14,14 14,-7 0,6 0,-13-7,14 7,-7-13,7 13,0 0,0-14,-7 14,6 0,1 0,-7 0,-7-7,14 7,0 0,-7 0,7 0,-14-14,13 14,1 0,-7 0,7 0,0 0,-7 0,7 0,-1 0,1 0,-7 0,-7 7,14-7,0 0,-7 7,7-7,-1 0,-13 14,14-14,-7 0,-7 14,0-8,14-6,-14 14,0 0,14-14,-14 14,0-7,0 7,0-1,0-6,0 7,0 0,0-7,0 7,0 0,0-1,0-6,0 7,0 0,0-7,-7-7,7 14,0 0,-14-14,-7 20,7-20,14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3428.09 6406.01,'-7'0,"-6"0,-1 0,8 0,-8 0,1 0,13 6,-7-6,-6 14,-1-14,1 0,6 0,7 7,-13-7,13 13,-14-13,14 13,-6-13,6 7,-14 6,14 1,-13-1,13-6,-14 6,14 1,-6-7,6 6,0 0,-14-13,14 14,0-7,0 6,-13-13,13 13,0-6,-7-7,7 13,0 1,0-7,-13-7,13 13,0 0,-14 1,14-7,0 19,-6-5,6-8,0 0,-14-6,14 6,0 1,0-7,0 6,-13 7,13-6,0-1,0 0,0-6,0 7,0-1,0-6,0 6,0 0,0 1,-14-14,14 7,0 6,0 0,0-6,0 7,0-1,0 0,0-6,7-7,-7 14,0-1,0-6,0 6,0 0,14-6,-14 7,0-1,0 0,0 55,0-55,0-6,13-7,-13 13,33 81,1-74,-27-20,6 0,21 14,-7-8,-7-6,-7 0,0 14,-6-14,20 0,-20 0,6 0,-13-7,14 7,-14-7,6 7,-6-13,14 13,-14-14,13 14,-13-6,0-8,14 14,-14-13,6-1,28-39,-21 53,-13-14,0 8,0-8,14 14,-14-13,0-1,13 14,-13-6,0-8,0 1,0 6,0-6,0-1,0 1,7 13,-7-7,0-6,0-1,0 8,0-8,0 1,0 6,0-6,0-1,0 1,0-7,0 6,0-6,13-7,-13 21,0-8,0-46,0 26,0 1,0 26,0-20,-7 7,7-7,0 21,0-8,-6-13,6 21,0-8,0-6,-14-13,14 19,0-13,0 21,0-8,0 1,0 6,0-6,0-1,0-6,-13 20,13-13,0-1,-20-53,20 54,0 6,-14 7,14-13,0 13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5487.09 7600.01,'14'0,"-8"0,-6 6,14-6,-1 0,1 0,-8 0,8 0,-1 0,-6 0,6 0,1 0,-14-13,13 13,-6 0,6 0,-13-13,14 13,-8 0,-6-14,14 14,-1 0,-13-7,7 7,6-13,1 13,-14-13,13 13,-13-7,7 7,-7-13,13 13,-13-14,14 14,-14-7,7 7,-7-13,0 0,13 13,-13-14,13 14,-13-7,14 7,-14-13,0 0,0 6,6 7,-6-13,0-1,0 1,0 6,0-6,0-1,-13 14,13-7,-13-6,-1 13,14-13,-6 13,-8 0,1 0,6 0,7-7,-13 7,-1 0,1 0,6 0,-6-14,-1 14,14-13,-7 13,-6 0,13-13,-13 13,6 0,7-7,-13 7,-1 0,1 0,6 0,7-13,-13 13,-1 0,7 0,7 6,-13-6,13 7,-13-7,-1 0,7 13,-6-13,13 14,-13-14,6 13,-6-13,13 7,-14-7,7 13,7 1,-13-14,13 6,-13-6,13 14,0-1,0-6,0 6,0 1,0-1,0-6,0 6,0 1,0-8,0 8,0-1,0 1,0-8,0 8,0-1,0-6,0 6,6-13,-6 14,14-14,-14 6,6-6,-6 14,14-14,-14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4964.09 7506.01,'7'0,"6"0,-6 0,6 0,1 0,-1 0,-13-14,7 14,6 0,1 0,-8 0,8-13,-1 13,-6 0,6 0,1-7,-1 7,-6 0,-7-13,13 13,1 0,-8 0,8 0,-1 0,1 0,-8 0,-6 7,14-7,-1 0,-6 0,6 0,1 0,-14 6,7-6,6 0,0 0,1 0,-8 0,8 14,-1-14,-6 0,6 0,1 13,-1-13,-6 0,6 0,1 0,-7 0,6 0,0 0,1 0,-8 0,8 0,-1 0,-6 0,6 0,1 0,-7 0,6 0,-13-7,13 7,1-13,-7 13,-7-7,13 7,-13-13,13 13,-6 0,-7-14,13 14,-13-6,14-8,-14 1,13 0,-13 6,7-7,-7 1,13 13,-13-7,0 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5581.09 7211.01,'0'-7,"0"0,7 7,-7-27,7 14,-7 6,13 7,1-27,-1 21,-13-8,7 1,6 13,0-20,8-7,5 7,-5 20,-21-14,33 8,48-21,-68 27,41-14,-41 14,21-6,-21 6,0 0,-6 0,54-14,-1 1,47 6,-73-6,-21 13,48-14,32-6,-46 20,-20-13,7 13,73-27,-73 20,-21 7,-6-13,53-1,-13-6,-27 20,-6-13,-1 13,-6 0,20-13,6-8,-19 21,-8 0,8 0,-14-13,27 13,-21-13,8 13,6-7,7-7,-7 14,-7 0,7 0,-20-13,14 13,6 0,-7 0,1-7,-1 7,-6 0,6 0,1 0,-8 0,8 0,-1 0,-6 0,20 0,-14 0,-6 0,20 0,-21 0,21 0,-13 0,-8 0,8 0,-1 0,-6 0,6 0,1 0,-8 0,8 0,-1 0,-13-13,14 13,-14-14,0 14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7299.09 6479.01,'6'7,"8"-7,6 14,7 6,6-7,-13 1,-6-14,6 6,13 8,-33-1,14-13,-1 7,7 6,-6-13,-1 0,7 14,0 6,-6-20,6 13,-7-13,-13 14,14-14,-1 0,-6 0,-7 6,-14-6,1 0,-7 14,-7-1,7-13,20 7,-13-7,6 13,-20 1,7-1,6-13,14 7,-13-7,6 13,-6-13,-14 14,20-8,-6-6,-7 27,-7-13,20-8,7 8,-13-14,13 13,-14-13,1 20,6-6,7-8,0 8,0-14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3247.09 3474.01,'7'0,"6"0,7 0,14-6,-21 6,14 0,13 0,-26 0,-1 0,7 0,-6 0,6 0,-7 0,0 0,-6 0,7 0,-1 0,0 0,-6 0,7 0,6 0,7 0,-21 0,8 0,-1 0,7 6,-6-6,-1 7,-6-7,6 0,-13 13,14-13,-1 0,-6 14,6-14,7 0,-6 7,-1-7,0 0,-6 0,7 0,-1 13,-6-13,6 0,1 0,-8 0,8 0,-1 0,1 0,-8 0,8 0,6 0,-7 0,1 0,6 0,-7 0,1 0,6 0,0 0,7 0,-7 0,-7 0,1 0,-8 0,8 0,-1 0,1 0,6 0,-7 0,-6 0,26 0,-19 0,-1 0,1 0,-8 0,8 0,-1 0,-6 0,20 0,-7 0,7 13,6-13,-26 0,20 14,-7-14,7 0,-7 0,-7 0,1 0,-8 0,8 0,-1 0,21 0,-1 0,-13 0,7 0,-20 6,20-6,6 14,-13-14,7 0,-27 13,20-13,-6 0,-1 0,-6 0,6 0,1 0,-8 7,21-7,-7 13,-6-13,6 0,20 0,-6 0,-28 0,41 0,-13 0,-21 0,1 0,-8 0,8 0,-1 0,1 0,-8 0,8 0,-1 0,-6 0,6 0,14 0,13 0,-26 0,-1 0,54 0,-53 0,-8 0,8 0,19 14,14-14,-26 13,-8-13,0 0,7 0,-6 0,6 0,7 0,-14 0,-6 0,6 0,1 0,-7 0,6 0,7 0,7 0,-14 0,7 0,1 0,-8 0,14 0,-7 0,0 0,-20-6,13 6,1 0,-14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3012.09 3052.01,'-7'0,"7"13,0 1,-13 6,0 6,13 8,-7-14,-7 0,1 7,13-14,0-6,-7 20,7-20,-13-7,13 13,0 1,-14 6,14-7,-13-13,13 14,-7-8,-6 8,13-1,-13-13,13 7,-7-7,7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3133.09 3072.01,'13'0,"1"7,-14-1,0 8,0-1,0 0,0-6,0 7,0-1,0 7,0-6,-7-8,7 8,-20-1,20 0,-14-6,1 7,0-1,6 7,7-6,-14-14,1 13,13-6,-7 20,-6-27,-1 20,14-7,-13-6,6 20,-6-14,13-6,-13-7,13 13,-7-13,-7 0,1 0,13 14,-7-14,-6 0,-14 0,20 0,-6 0,0-7,6-7,-20 8,27-8,-13 14,13-13,-7-1,-7 8,1-8,13 1,-7 6,7-6,-13-1,13 8,-14-8,14-13,-13 27,13-6,0-8,-7-6,7 7,0-14,-13 7,13 6,0 8,0-8,0-6,0-7,0 7,0 7,0-1,0 8,0-21,7 13,-1-6,21-13,-13 33,-8-20,8 6,-1 1,-6-7,20-7,-14 27,-6-7,6 7,-13-13,14 13,-8-14,8 14,13-13,-21 6,41-6,-33 13,33-14,-27 8,-7 6,-6 0,6 0,1 0,-14 13,13 0,-6-13,-7 7,0 7,0-1,0 0,13-13,-13 7,14 7,-14 6,0 7,6-14,-6-6,0 19,0-5,0-8,0 7,0-6,0-1,0-6,0 6,0 1,0-8,0 21,0-7,-13-6,13 6,-13-7,13 1,-7-8,7 8,0-14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6T11:45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6332.7 5768.01,'-7'0,"1"0,-8 0,-33 7,27-7,-7 0,21 0,-28 0,7 0,7 0,-7 0,21 0,-8 0,1 0,-1 0,8 0,-8 0,1 0,-21 0,27 0,-6 0,-20 0,-1 14,21-14,-21 0,21 0,-21 0,-13 0,14 0,-1 0,21 0,-41 0,41 0,-1 0,1 0,13 6,-7-6,7 14,-13-14,-1 13,7-13,7 7,-13-7,13 13,-13-13,13 14,-7-14,-7 13,1-13,13 7,-20-7,7 13,-8 1,8-14,13 6,-13-6,13 14,-14-14,7 13,-6-13,0 14,6-14,-7 0,1 0,13 6,-7-6,-6 0,0 0,-1 0,7 0,-6 0,0 14,6-14,7 13,-14-13,1 0,13 7,-13 6,13 1,-7-14,-6 13,13-6,0 6,-14 1,14-8,0 8,0-1,0-6,0 6,0 1,0-1,0-6,0 6,0 1,0-8,0 8,0-1,0 1,0-8,0 8,7-1,-7-6,0 6,13 1,-13-8,7 8,-7-1,13 1,1 6,-1-20,-6 13,-7-6,13 6,1 1,-8-14,8 13,-14-6,13-7,1 13,-8 1,8-14,-1 0,-6 6,6-6,7 14,-6-14,-1 13,7-13,-6 7,6 6,7 1,-27-1,13-13,7 7,14-7,-34 13,33 1,14-14,-27 0,7 0,-7 6,7-6,-20 0,6 0,1 0,-1 0,7 0,0 0,27 0,0 0,-33 0,-7 0,19 0,21 0,-40 0,20 0,-20 0,6 0,0 0,1 0,-7 0,6 0,0-13,-6 13,20 0,-14 0,-13-13,20 13,1 0,5 0,-5 0,-8 0,0-7,-6-7,6 14,1-13,6 0,7 6,-7 7,-7-14,7 14,-20-13,14 13,-14-7,7 7,-7-13,13 13,-13-13,0 6,13 7,-13-14,14 1,-14 0,0 6,7 7,-7-14,0 1,13 13,-13-7,0-6,0 0,0-1,13 7,-13-6,0 0,7 6,-7-7,0 1,0 6,14-20,-14 7,13-6,-13 5,0 8,0 0,0 6,0-7,0 1,0 6,0-6,0-1,0 8,0-21,0 7,0 6,0 1,-7-7,7 6,0-6,0 7,-13-1,6 14,7-6,-13 6,13-14,-20 1,6 13,1-13,-1 13,8 0,-8 0,1-7,-7 7,0 0,6 0,-13 0,7 0,7 0,6 0,-6 0,13-14,-14 14,1 0,6 0,-6 0,-1 0,14 7,0-7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2516.09 3810.01,'6'0,"-6"-7,7 7,7 0,-14-13,13 13,-6 0,6 0,0 0,1 0,-7 0,6 0,-13 6,13-6,-13 7,0 6,0 1,-6-14,-8 7,8 6,-8 0,-13 1,21-14,6 6,-14-6,1 14,6-14,-6 13,-1-6,1 6,6-13,7 14,-13-14,-1 0,8 20,-21-20,7 13,6 1,1-14,13 7,-7-7,-6 0,-1 13,8-13,6 13,13-13,0 0,-6 0,7 0,-1 0,20 0,1 0,-21 0,21 0,-21 0,41 0,-20 0,-21 0,7 0,-6 0,-1 0,-6 0,6 0,1 0,-1 0,7 0,-7 0,-6 0,7 0,-14-6,13 6,-13-14,0 14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2918.09 3810.01,'0'6,"0"8,0-7,0 19,14-6,-14-6,0-1,0-6,0 20,0-20,0 6,0 14,0-20,0 6,0 0,-7-13,7 7,-7-7,7 13,-13-13,-1 27,-6-20,7 6,-1 1,8-14,-8 7,1-7,6 13,-20 0,27-6,-20-7,-7 27,21-27,-21 13,13-13,-6 7,7-7,-7 13,20 1,-14-14,8 0,-21 7,-20 6,0 0,40-13,-20 0,-13 14,0-14,20 0,6 0,8 0,-35 0,21 0,7 0,13-7,-7 7,-6 0,13-13,-14 13,1-14,13 8,-20-8,20 1,-14-7,8-14,-8 1,1-1,13 21,0-14,0 20,0-20,0-6,0 19,0-19,6-8,-6 28,0 0,14-7,-7-14,6 7,0 7,-6 7,7-1,-14 7,26-6,-26 0,7 13,6 0,-13-14,14 14,-14-6,20 6,-7-14,1 14,-7 0,6-13,21 13,-1 0,34-7,-27 7,-33 0,53-13,-46 13,19 0,-19 0,6 0,-7 0,-6 0,-7 6,14-6,-14 20,13-20,-13 14,13-14,-13 7,0 6,7 0,6 1,1-8,-7 21,6-20,-13 6,0 1,13 6,-13-7,7 1,-7 6,0-7,0 1,14-8,-14 8,0-1,0-6,0 6,13-13,-13 14,0-7,0 6,13-13,-13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4763.09 8532.01,'13'0,"1"0,-14-7,13 7,-6 0,-7-13,13 13,1 0,-14-13,6 13,-6-7,27 7,-20 0,6-13,1 13,-1 0,-6 0,6 0,1 0,-8 0,8 0,-1 0,7 0,-6 0,-1 0,-6 0,6 0,1 0,-8 0,21 0,-13 0,-8 0,8 6,-1-6,-6 0,6 0,1 0,-1 0,7 0,0 0,-20 7,27-7,-7 0,14 0,-7 0,-7 13,-7-13,1 0,-8 0,21 14,7-8,-27-6,6 0,14 14,-21-14,8 0,-1 13,-6-13,6 0,1 0,-1 0,-6 14,6-14,1 0,6 0,7 6,-21-6,21 0,-20 0,6 0,1 0,-7 0,6 0,0 0,1 0,-14-13,7 13,6 0,0-13,-6 13,6 0,1 0,-1 0,-13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6306.09 8566.01,'6'0,"1"0,7 0,-1 0,0-7,-6 7,7 0,-1 0,-6 0,6 0,0 0,1 0,-7 0,6 0,7 0,7 0,-14 7,-6-7,7 0,6 0,-7 0,0 0,-6 0,7 0,-1 0,0 0,-6 0,7 0,-1 0,-6 0,6 0,1 0,-1 0,-6 0,6 0,0 0,-6 0,7 0,-1 0,-6 0,20 0,-14 0,-6 0,6 0,1 0,-8 0,8 0,-1 0,0 0,-6 0,20 0,-7 0,14 0,-7 0,-7 0,0 0,-7 0,1 0,-1 0,-6 0,6 0,1 0,-8 0,8 0,6 0,7 0,-7 0,-7 0,1 0,6 0,-7 0,1 0,-8 0,21 0,-20 0,6 0,1 0,-1 0,-6 0,6 0,1 0,6 0,0 0,-7 0,21 0,13 6,-34-6,34 0,-40 0,6 0,7 0,27 0,-20 0,-20 0,6 0,14 0,13 0,-26 0,33 0,-34 0,7 0,-6 0,19 0,-19 0,6 0,0 0,7 0,-21 0,21 0,-13 0,-8 0,8 0,19 0,-19 0,-1 0,21 0,13 14,-41-14,41 13,-13-13,-7 0,-7 7,-7-7,21 0,-21 13,-6-13,26 0,28 14,-28-14,-13 0,-6 0,19 6,1-6,-21 0,1 0,6 0,-7 0,21 0,-14 0,-7 0,14 0,-20 0,40 0,13 0,-40 0,-6 0,-7 0,19 0,21 0,-27 0,-6 0,19 0,21 0,-14 0,-33 0,20 0,-7 0,-7 0,1 0,6 0,0 0,-6 0,6 0,-7 0,21 0,-8 0,-19 0,20 0,20 0,-40 0,19 0,-19 0,7 0,19 0,-6 0,-20 0,6 0,0 0,8 0,-8 0,7 14,14-14,-21 0,1 0,-1 0,20 13,-26-13,7 0,-1 0,7 0,27 0,0 0,-34 0,-6 0,20 14,7-14,13 0,-41 0,21 0,7 0,-21 0,7 0,14 0,-1 0,-6 0,-20 0,20 0,-7 0,-7 0,1 0,-8 0,8 0,-1 0,-6 0,33 0,-6 0,-1 6,-19-6,26 0,-27 0,1 0,-1 0,7 0,-6 0,6 0,0 0,7 0,-14 0,-6 0,6 0,1 0,-8 0,8 0,-1 0,1 0,-8 0,8 0,-1 0,-6 0,6 0,1 0,-8 0,8 0,-1 0,1 0,-8 0,8 0,-1 0,-6 0,20 0,-7 0,7 0,-21 0,8 0,-1-13,-13 0,7-21,6 21,1 6,-1-40,-13 34,7 13,-7-14,0 7,13-19,-13 19,0-20,14 7,-14-7,0 20,0-19,0 5,0 8,0 0,6-21,-6 1,14-1,-14 0,0 8,0 19,13-20,-13 20,0-6,14-7,-14-20,0 33,6-20,-6 7,0 7,0-1,0-6,0 7,14-8,-14 1,0 7,13 13,-13-14,0 1,0 6,0-6,0 0,7 6,-7-7,0 1,0 0,0 6,-1945 0,1918 7,7 0,6 0,-19 0,19 0,-19 7,19-7,-6 0,7 0,-7 0,-7 0,27 13,-7-13,-20 0,-6 0,33 14,-14-14,-6 0,7 0,-7 0,6 0,1 0,-7 13,6-13,8 0,-8 0,-6 7,7-7,-14 0,20 13,-20-13,20 0,-6 0,-14 14,7-14,0 0,-7 6,20-6,-6 0,-21 0,1 0,6 14,14-14,-7 0,-1 0,8 0,0 0,-8 13,8-13,0 0,-7 0,6 0,-6 0,7 0,-1 0,-19 14,13-14,6 0,7 0,-6 0,0 0,-8 0,8 0,0 0,-8 0,-5 0,19 0,-27 0,-6 0,0 0,6 0,8 0,-8 0,0 0,1 0,19 0,-6 0,7 0,-7 0,6 0,14 6,-13-6,0 0,6 0,-7 0,-6 0,7 0,-14 0,-6 0,26 0,-7 0,-6 0,-20 0,33 0,-6 0,-7 0,-20 0,19 0,1 0,7 0,-7 0,6 0,1 0,-7 0,-7 14,-7-14,21 0,-21 0,28 0,-34 0,19 0,8 0,-7 0,0 0,6 0,1 0,-1 0,8 0,-21 0,7 0,-7 0,20 0,-6 0,-1 0,-6 0,7 0,6 0,-6 0,-14 0,7 0,6 0,8 0,-8 0,-13 0,21 0,-8 0,1 0,6 0,-6 0,-7 0,-7 0,7 0,6 0,-6 0,-7 0,14 0,-7 0,6 0,-6 0,0 0,7 0,-1 0,1 0,6 0,-6 0,-1 0,8 0,-8 0,1 0,-7 0,-14 0,21 0,-1 0,1 0,6 0,7 13,0-6,0 6,-13 1,13-8,0 8,-14-1,14 7,-6-6,6-1,-14 21,1-1,6 1,7-21,-13-6,13 6,0 1,-14-1,14-6,0 6,-13-13,13 14,0-8,-7 8,7-1,0 1,-13-8,13 8,0-1,0-6,-14 6,14 1,0-1,-6-6,6 6,0 1,0-8,0 8,-14-14,14 13,0-6,0 6,0 1,0-1,0-6,0 6,0 1,0-8,0 8,0-1,0 1,7-14,-7 6,0 8,0-1,7-13,-7 7,13-7,0 0,-6 0,7 0,-1 0,-13-13,13 13,-6 0,6-14,1 14,-7 0,6 0,-13-7,13 7,-6 0,7 0,-1 0,0-13,-13 13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9T17:05:5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490.094 4246.01,'7'0,"6"0,-13 13,20 7,-6-6,32 19,-32-19,-7 6,6-7,34 21,-40-21,-7 1,13-14,-13 6,27 21,-20-20,6 6,7 7,20 21,-19-21,-1-7,-20-6,13 6,14 14,40 13,-33-13,-21-27,20 7,-26-7,33 13,-6-13,-27 0,6 0,1 0,6 0,6 0,8 0,-27 0,6 0,34-6,7-28,-41 34,-13-7,14 7,-1-13,-6-1,20 8,6-34,-19 33,-14-7,46-33,-39 34,-7 6,14-6,-1-1,7-32,-6 46,-14-21,47-46,-1-13,-46 73,14-6,-14-1,13 1,7-27,14-41,-14 34,-6 20,-14 21,33-41,-20 33,34-53,-33 54,-7-1,19-19,-12 19,19-19,1 13,13-7,-40 20,6 7,7-13,-20-1,27 14,-14-6,-6 6,-7-14,13 14,1 0,-14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13289.6 2599.06,'6'0,"-6"-14,14 14,0 0,0 0,7 0,-1 0,-6 0,0 0,-7 0,7 0,0 0,6 0,-6 0,7 0,20 7,-34-7,7 0,0 0,-7 14,21-14,6 0,-20 7,7-7,13 14,-6-14,7 0,-15 0,-6 0,7 0,-7 0,0 0,-8 0,8 0,0 0,-7 0,7 0,14 14,-8-14,-6 0,7 0,27 0,-34 0,21 0,-15 0,-6 0,7 0,14 0,-22 0,1 0,0 0,-7 0,7 0,0 0,-8 0,22 0,-21 0,7 0,0 0,0 0,20 0,-27 0,7 0,0 0,6 0,15 0,-21 0,0 0,6 0,-6 0,7 7,-7-7,0 0,6 0,8 13,-21-13,21 14,13 0,-27-14,20 7,-20-7,7 0,7 0,-8 0,-6 0,0 0,-7 0,7-14,0 14,-14-14,14 14,-8-14,-6 8,14 6,-14-14,14 0,-14 7,7 7,-7-14,0 0,14 1,-14 6,0-7,0 0,0-7,0 7,0 7,-7-6,7-1,-7 0,-21-7,8 7,-15-20,21 20,0 7,-41-41,55 34,-14 14,14-7,-14-7,7 14,7-14,-27-6,13 6,7 0,-27-7,-1 7,21 14,-14 0,22 0,6-13,-14 13,0 0,7 0,-7 0,-14 0,8 0,-1 0,-7 0,-20-7,13-7,-13 14,41-14,-7 14,-20-7,20 7,-21 0,-13 0,13 0,-20 0,27 0,8 0,-15 0,21 0,0 14,-20-14,13 14,7-14,0 0,-6 0,6 0,-7 0,7 0,14 7,-21-7,-6 0,20 13,-7-13,0 0,-20 14,13-14,7 0,0 0,-6 0,-8 0,21 14,-21-14,21 0,-6 7,-1-7,0 0,7 14,-21-14,8 14,6-14,14 7,-21-7,7 0,14 13,-14-13,-6 0,20 14,-14-14,7 0,-21 14,28-7,-21-7,21 14,-48 41,48-41,-14-14,14 14,-14-14,14 14,-6-7,6 6,0 1,-14-14,14 7,0 7,0 0,0 0,7-8,-7 8,0 0,7-14,-7 7,13-7,-13 14,14 0,0-7,-7 6,7-13,-14 14,14-14,-8 0,-6 14,14-14,0 0,-14 7,14-7,-14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13240.6 1590.06,'0'14,"0"-1,0 1,-14-14,14 7,0 7,0-14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13517.6 1472.06,'14'14,"-14"14,0 6,0-13,0-7,6 7,-6-8,0 8,0 14,0-8,0-13,0 7,0-7,0 20,-13 1,13-14,-14-8,7 1,-7-7,0-7,0 0,14 14,-6-14,-8 0,0 0,-7 0,0 0,8 0,-22 0,21 0,0 0,7 0,-6 0,-22-7,21 7,14-7,-21 7,-6-14,20 1,7 6,-28 7,28-14,-21 0,8 7,-1-7,-7-13,21 20,-14 7,14-14,0 0,0 7,0-7,-14 0,14-6,0 6,0-7,0-20,0 34,0-21,0 7,0 7,0 8,0-8,0 0,0 0,0 7,7 7,-7-14,14 14,0-13,-7 6,7-7,0 0,-8 14,-6-14,28 7,-7-20,-7 20,0 7,-8-14,8 14,0 0,7 0,-7 0,6 0,15 0,-21 0,0 0,-14 7,13-7,-6 0,7 0,0 0,-14 7,7-7,-7 13,14 1,0-7,-7 21,6-7,1-21,-14 13,14 1,-14-7,7 7,-7 0,14-14,-14 14,0-7,14-7,-14 13,0 1,6-14,-6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13261.6 2807.06,'7'0,"0"0,27 7,-34-1,49-6,-35 14,6-14,8 0,20 14,-48 0,7-14,7 0,0 0,-7 0,-7 7,0 7,-14-14,0 13,7-13,-7 7,1-7,6 0,-7 14,0-14,0 0,7 0,7 14,-14-14,14 14,7-14,0 0,7 0,0 7,21-7,-22 0,-6 14,7-14,21 0,-22 0,1 0,-7 0,7 0,0 0,-7 13,7-13,-1 0,1 0,-14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6-11T17:57:40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13717.6 2910.06,'0'7,"0"7,-7-14,7 14,-13-7,-8-7,-7 27,21-27,-7 0,1 7,-22 7,21-14,7 0,-7 0,1 14,-1-14,7 0,-21 0,7 7,8-7,6 0,-7 14,0-14,-21 0,22 0,6 0,-7 0,-21 0,1 0,6 0,-6 0,20 0,7 0,-7 0,0 0,7 0,-7 0,1-7,-1 7,7-7,7-7,-14 14,14-14,-14-6,14 6,0 7,0-21,0 14,0 7,0-6,0-1,0 7,0-7,0 0,0 0,0 7,0-6,0-1,7 14,7-7,-7-7,7 14,-1-14,1 14,-7 0,7 0,0 0,-7 0,7 0,13 7,-6-7,0 0,-7 0,-1 14,-6-14,7 0,14 0,-21 0,7 0,-1 0,-6 0,7 0,0 0,0 0,-7 0,7 0,-1 0,-6 0,-7 7,14-7,0 0,-14 14,7-14,-7 14,14-14,-14 6,13-6,-13 14,14-14,-14 14,7 0,-7-7,0 7,14-14,-14 13,0-6,14-7,-14 14,7-14,-7 14,0 0,0-7,14-7,-14 14,0-1,0-6,13-7,-13 14,0 0,0-7,0 7,0 0,-6-14,6-7,6-7,-6 7,0 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image" Target="../media/image212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customXml" Target="../ink/ink75.xml"/><Relationship Id="rId8" Type="http://schemas.openxmlformats.org/officeDocument/2006/relationships/image" Target="../media/image223.png"/><Relationship Id="rId7" Type="http://schemas.openxmlformats.org/officeDocument/2006/relationships/customXml" Target="../ink/ink74.xml"/><Relationship Id="rId6" Type="http://schemas.openxmlformats.org/officeDocument/2006/relationships/image" Target="../media/image222.png"/><Relationship Id="rId5" Type="http://schemas.openxmlformats.org/officeDocument/2006/relationships/customXml" Target="../ink/ink73.xml"/><Relationship Id="rId4" Type="http://schemas.openxmlformats.org/officeDocument/2006/relationships/image" Target="../media/image221.png"/><Relationship Id="rId3" Type="http://schemas.openxmlformats.org/officeDocument/2006/relationships/customXml" Target="../ink/ink72.xml"/><Relationship Id="rId2" Type="http://schemas.openxmlformats.org/officeDocument/2006/relationships/tags" Target="../tags/tag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.xml"/><Relationship Id="rId14" Type="http://schemas.openxmlformats.org/officeDocument/2006/relationships/image" Target="../media/image226.png"/><Relationship Id="rId13" Type="http://schemas.openxmlformats.org/officeDocument/2006/relationships/customXml" Target="../ink/ink77.xml"/><Relationship Id="rId12" Type="http://schemas.openxmlformats.org/officeDocument/2006/relationships/image" Target="../media/image225.png"/><Relationship Id="rId11" Type="http://schemas.openxmlformats.org/officeDocument/2006/relationships/customXml" Target="../ink/ink76.xml"/><Relationship Id="rId10" Type="http://schemas.openxmlformats.org/officeDocument/2006/relationships/image" Target="../media/image224.png"/><Relationship Id="rId1" Type="http://schemas.openxmlformats.org/officeDocument/2006/relationships/image" Target="../media/image220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2.png"/><Relationship Id="rId3" Type="http://schemas.openxmlformats.org/officeDocument/2006/relationships/customXml" Target="../ink/ink78.xml"/><Relationship Id="rId2" Type="http://schemas.openxmlformats.org/officeDocument/2006/relationships/image" Target="../media/image231.png"/><Relationship Id="rId1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image" Target="../media/image2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0.png"/><Relationship Id="rId6" Type="http://schemas.openxmlformats.org/officeDocument/2006/relationships/customXml" Target="../ink/ink81.xml"/><Relationship Id="rId5" Type="http://schemas.openxmlformats.org/officeDocument/2006/relationships/image" Target="../media/image249.png"/><Relationship Id="rId4" Type="http://schemas.openxmlformats.org/officeDocument/2006/relationships/customXml" Target="../ink/ink80.xml"/><Relationship Id="rId3" Type="http://schemas.openxmlformats.org/officeDocument/2006/relationships/image" Target="../media/image248.png"/><Relationship Id="rId2" Type="http://schemas.openxmlformats.org/officeDocument/2006/relationships/customXml" Target="../ink/ink79.xml"/><Relationship Id="rId1" Type="http://schemas.openxmlformats.org/officeDocument/2006/relationships/image" Target="../media/image247.png"/></Relationships>
</file>

<file path=ppt/slides/_rels/slide1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customXml" Target="../ink/ink83.xml"/><Relationship Id="rId4" Type="http://schemas.openxmlformats.org/officeDocument/2006/relationships/image" Target="../media/image253.png"/><Relationship Id="rId3" Type="http://schemas.openxmlformats.org/officeDocument/2006/relationships/customXml" Target="../ink/ink82.xml"/><Relationship Id="rId2" Type="http://schemas.openxmlformats.org/officeDocument/2006/relationships/image" Target="../media/image252.png"/><Relationship Id="rId1" Type="http://schemas.openxmlformats.org/officeDocument/2006/relationships/image" Target="../media/image251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0.png"/><Relationship Id="rId8" Type="http://schemas.openxmlformats.org/officeDocument/2006/relationships/customXml" Target="../ink/ink86.xml"/><Relationship Id="rId7" Type="http://schemas.openxmlformats.org/officeDocument/2006/relationships/image" Target="../media/image259.png"/><Relationship Id="rId6" Type="http://schemas.openxmlformats.org/officeDocument/2006/relationships/customXml" Target="../ink/ink85.xml"/><Relationship Id="rId5" Type="http://schemas.openxmlformats.org/officeDocument/2006/relationships/image" Target="../media/image258.png"/><Relationship Id="rId4" Type="http://schemas.openxmlformats.org/officeDocument/2006/relationships/customXml" Target="../ink/ink84.xml"/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0" Type="http://schemas.openxmlformats.org/officeDocument/2006/relationships/image" Target="../media/image261.png"/><Relationship Id="rId1" Type="http://schemas.openxmlformats.org/officeDocument/2006/relationships/image" Target="../media/image255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7.png"/><Relationship Id="rId8" Type="http://schemas.openxmlformats.org/officeDocument/2006/relationships/customXml" Target="../ink/ink90.xml"/><Relationship Id="rId7" Type="http://schemas.openxmlformats.org/officeDocument/2006/relationships/image" Target="../media/image266.png"/><Relationship Id="rId6" Type="http://schemas.openxmlformats.org/officeDocument/2006/relationships/customXml" Target="../ink/ink89.xml"/><Relationship Id="rId5" Type="http://schemas.openxmlformats.org/officeDocument/2006/relationships/image" Target="../media/image265.png"/><Relationship Id="rId4" Type="http://schemas.openxmlformats.org/officeDocument/2006/relationships/customXml" Target="../ink/ink88.xml"/><Relationship Id="rId3" Type="http://schemas.openxmlformats.org/officeDocument/2006/relationships/image" Target="../media/image264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277.png"/><Relationship Id="rId27" Type="http://schemas.openxmlformats.org/officeDocument/2006/relationships/customXml" Target="../ink/ink99.xml"/><Relationship Id="rId26" Type="http://schemas.openxmlformats.org/officeDocument/2006/relationships/image" Target="../media/image276.png"/><Relationship Id="rId25" Type="http://schemas.openxmlformats.org/officeDocument/2006/relationships/customXml" Target="../ink/ink98.xml"/><Relationship Id="rId24" Type="http://schemas.openxmlformats.org/officeDocument/2006/relationships/image" Target="../media/image275.png"/><Relationship Id="rId23" Type="http://schemas.openxmlformats.org/officeDocument/2006/relationships/customXml" Target="../ink/ink97.xml"/><Relationship Id="rId22" Type="http://schemas.openxmlformats.org/officeDocument/2006/relationships/image" Target="../media/image274.png"/><Relationship Id="rId21" Type="http://schemas.openxmlformats.org/officeDocument/2006/relationships/customXml" Target="../ink/ink96.xml"/><Relationship Id="rId20" Type="http://schemas.openxmlformats.org/officeDocument/2006/relationships/image" Target="../media/image273.png"/><Relationship Id="rId2" Type="http://schemas.openxmlformats.org/officeDocument/2006/relationships/customXml" Target="../ink/ink87.xml"/><Relationship Id="rId19" Type="http://schemas.openxmlformats.org/officeDocument/2006/relationships/customXml" Target="../ink/ink95.xml"/><Relationship Id="rId18" Type="http://schemas.openxmlformats.org/officeDocument/2006/relationships/image" Target="../media/image272.png"/><Relationship Id="rId17" Type="http://schemas.openxmlformats.org/officeDocument/2006/relationships/image" Target="../media/image271.png"/><Relationship Id="rId16" Type="http://schemas.openxmlformats.org/officeDocument/2006/relationships/customXml" Target="../ink/ink94.xml"/><Relationship Id="rId15" Type="http://schemas.openxmlformats.org/officeDocument/2006/relationships/image" Target="../media/image270.png"/><Relationship Id="rId14" Type="http://schemas.openxmlformats.org/officeDocument/2006/relationships/customXml" Target="../ink/ink93.xml"/><Relationship Id="rId13" Type="http://schemas.openxmlformats.org/officeDocument/2006/relationships/image" Target="../media/image269.png"/><Relationship Id="rId12" Type="http://schemas.openxmlformats.org/officeDocument/2006/relationships/customXml" Target="../ink/ink92.xml"/><Relationship Id="rId11" Type="http://schemas.openxmlformats.org/officeDocument/2006/relationships/image" Target="../media/image268.png"/><Relationship Id="rId10" Type="http://schemas.openxmlformats.org/officeDocument/2006/relationships/customXml" Target="../ink/ink91.xml"/><Relationship Id="rId1" Type="http://schemas.openxmlformats.org/officeDocument/2006/relationships/image" Target="../media/image26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2.png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customXml" Target="../ink/ink101.xml"/><Relationship Id="rId3" Type="http://schemas.openxmlformats.org/officeDocument/2006/relationships/image" Target="../media/image279.png"/><Relationship Id="rId2" Type="http://schemas.openxmlformats.org/officeDocument/2006/relationships/customXml" Target="../ink/ink100.xml"/><Relationship Id="rId1" Type="http://schemas.openxmlformats.org/officeDocument/2006/relationships/image" Target="../media/image27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6.png"/><Relationship Id="rId6" Type="http://schemas.openxmlformats.org/officeDocument/2006/relationships/customXml" Target="../ink/ink104.xml"/><Relationship Id="rId5" Type="http://schemas.openxmlformats.org/officeDocument/2006/relationships/image" Target="../media/image285.png"/><Relationship Id="rId4" Type="http://schemas.openxmlformats.org/officeDocument/2006/relationships/customXml" Target="../ink/ink103.xml"/><Relationship Id="rId3" Type="http://schemas.openxmlformats.org/officeDocument/2006/relationships/image" Target="../media/image284.png"/><Relationship Id="rId2" Type="http://schemas.openxmlformats.org/officeDocument/2006/relationships/customXml" Target="../ink/ink102.xml"/><Relationship Id="rId1" Type="http://schemas.openxmlformats.org/officeDocument/2006/relationships/image" Target="../media/image283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2.png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customXml" Target="../ink/ink106.xml"/><Relationship Id="rId3" Type="http://schemas.openxmlformats.org/officeDocument/2006/relationships/image" Target="../media/image279.png"/><Relationship Id="rId2" Type="http://schemas.openxmlformats.org/officeDocument/2006/relationships/customXml" Target="../ink/ink105.xml"/><Relationship Id="rId1" Type="http://schemas.openxmlformats.org/officeDocument/2006/relationships/image" Target="../media/image278.pn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1.png"/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image" Target="../media/image288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customXml" Target="../ink/ink5.xml"/><Relationship Id="rId7" Type="http://schemas.openxmlformats.org/officeDocument/2006/relationships/image" Target="../media/image19.png"/><Relationship Id="rId6" Type="http://schemas.openxmlformats.org/officeDocument/2006/relationships/customXml" Target="../ink/ink4.xml"/><Relationship Id="rId5" Type="http://schemas.openxmlformats.org/officeDocument/2006/relationships/image" Target="../media/image18.png"/><Relationship Id="rId4" Type="http://schemas.openxmlformats.org/officeDocument/2006/relationships/customXml" Target="../ink/ink3.xml"/><Relationship Id="rId3" Type="http://schemas.openxmlformats.org/officeDocument/2006/relationships/image" Target="../media/image17.png"/><Relationship Id="rId2" Type="http://schemas.openxmlformats.org/officeDocument/2006/relationships/customXml" Target="../ink/ink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customXml" Target="../ink/ink8.xml"/><Relationship Id="rId5" Type="http://schemas.openxmlformats.org/officeDocument/2006/relationships/image" Target="../media/image23.png"/><Relationship Id="rId4" Type="http://schemas.openxmlformats.org/officeDocument/2006/relationships/customXml" Target="../ink/ink7.xml"/><Relationship Id="rId3" Type="http://schemas.openxmlformats.org/officeDocument/2006/relationships/image" Target="../media/image22.png"/><Relationship Id="rId2" Type="http://schemas.openxmlformats.org/officeDocument/2006/relationships/customXml" Target="../ink/ink6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customXml" Target="../ink/ink9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customXml" Target="../ink/ink10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customXml" Target="../ink/ink14.xml"/><Relationship Id="rId7" Type="http://schemas.openxmlformats.org/officeDocument/2006/relationships/image" Target="../media/image40.png"/><Relationship Id="rId6" Type="http://schemas.openxmlformats.org/officeDocument/2006/relationships/customXml" Target="../ink/ink13.xml"/><Relationship Id="rId5" Type="http://schemas.openxmlformats.org/officeDocument/2006/relationships/image" Target="../media/image39.png"/><Relationship Id="rId4" Type="http://schemas.openxmlformats.org/officeDocument/2006/relationships/customXml" Target="../ink/ink12.x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52.png"/><Relationship Id="rId30" Type="http://schemas.openxmlformats.org/officeDocument/2006/relationships/customXml" Target="../ink/ink25.xml"/><Relationship Id="rId3" Type="http://schemas.openxmlformats.org/officeDocument/2006/relationships/image" Target="../media/image38.png"/><Relationship Id="rId29" Type="http://schemas.openxmlformats.org/officeDocument/2006/relationships/image" Target="../media/image51.png"/><Relationship Id="rId28" Type="http://schemas.openxmlformats.org/officeDocument/2006/relationships/customXml" Target="../ink/ink24.xml"/><Relationship Id="rId27" Type="http://schemas.openxmlformats.org/officeDocument/2006/relationships/image" Target="../media/image50.png"/><Relationship Id="rId26" Type="http://schemas.openxmlformats.org/officeDocument/2006/relationships/customXml" Target="../ink/ink23.xml"/><Relationship Id="rId25" Type="http://schemas.openxmlformats.org/officeDocument/2006/relationships/image" Target="../media/image49.png"/><Relationship Id="rId24" Type="http://schemas.openxmlformats.org/officeDocument/2006/relationships/customXml" Target="../ink/ink22.xml"/><Relationship Id="rId23" Type="http://schemas.openxmlformats.org/officeDocument/2006/relationships/image" Target="../media/image48.png"/><Relationship Id="rId22" Type="http://schemas.openxmlformats.org/officeDocument/2006/relationships/customXml" Target="../ink/ink21.xml"/><Relationship Id="rId21" Type="http://schemas.openxmlformats.org/officeDocument/2006/relationships/image" Target="../media/image47.png"/><Relationship Id="rId20" Type="http://schemas.openxmlformats.org/officeDocument/2006/relationships/customXml" Target="../ink/ink20.xml"/><Relationship Id="rId2" Type="http://schemas.openxmlformats.org/officeDocument/2006/relationships/customXml" Target="../ink/ink11.xml"/><Relationship Id="rId19" Type="http://schemas.openxmlformats.org/officeDocument/2006/relationships/image" Target="../media/image46.png"/><Relationship Id="rId18" Type="http://schemas.openxmlformats.org/officeDocument/2006/relationships/customXml" Target="../ink/ink19.xml"/><Relationship Id="rId17" Type="http://schemas.openxmlformats.org/officeDocument/2006/relationships/image" Target="../media/image45.png"/><Relationship Id="rId16" Type="http://schemas.openxmlformats.org/officeDocument/2006/relationships/customXml" Target="../ink/ink18.xml"/><Relationship Id="rId15" Type="http://schemas.openxmlformats.org/officeDocument/2006/relationships/image" Target="../media/image44.png"/><Relationship Id="rId14" Type="http://schemas.openxmlformats.org/officeDocument/2006/relationships/customXml" Target="../ink/ink17.xml"/><Relationship Id="rId13" Type="http://schemas.openxmlformats.org/officeDocument/2006/relationships/image" Target="../media/image43.png"/><Relationship Id="rId12" Type="http://schemas.openxmlformats.org/officeDocument/2006/relationships/customXml" Target="../ink/ink16.xml"/><Relationship Id="rId11" Type="http://schemas.openxmlformats.org/officeDocument/2006/relationships/image" Target="../media/image42.png"/><Relationship Id="rId10" Type="http://schemas.openxmlformats.org/officeDocument/2006/relationships/customXml" Target="../ink/ink15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customXml" Target="../ink/ink29.xml"/><Relationship Id="rId8" Type="http://schemas.openxmlformats.org/officeDocument/2006/relationships/image" Target="../media/image57.png"/><Relationship Id="rId7" Type="http://schemas.openxmlformats.org/officeDocument/2006/relationships/customXml" Target="../ink/ink28.xml"/><Relationship Id="rId6" Type="http://schemas.openxmlformats.org/officeDocument/2006/relationships/image" Target="../media/image56.png"/><Relationship Id="rId5" Type="http://schemas.openxmlformats.org/officeDocument/2006/relationships/customXml" Target="../ink/ink27.xml"/><Relationship Id="rId4" Type="http://schemas.openxmlformats.org/officeDocument/2006/relationships/image" Target="../media/image55.png"/><Relationship Id="rId3" Type="http://schemas.openxmlformats.org/officeDocument/2006/relationships/customXml" Target="../ink/ink26.xml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8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customXml" Target="../ink/ink32.xml"/><Relationship Id="rId5" Type="http://schemas.openxmlformats.org/officeDocument/2006/relationships/image" Target="../media/image61.png"/><Relationship Id="rId4" Type="http://schemas.openxmlformats.org/officeDocument/2006/relationships/customXml" Target="../ink/ink31.xml"/><Relationship Id="rId3" Type="http://schemas.openxmlformats.org/officeDocument/2006/relationships/image" Target="../media/image60.png"/><Relationship Id="rId2" Type="http://schemas.openxmlformats.org/officeDocument/2006/relationships/customXml" Target="../ink/ink30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customXml" Target="../ink/ink36.xml"/><Relationship Id="rId7" Type="http://schemas.openxmlformats.org/officeDocument/2006/relationships/image" Target="../media/image67.png"/><Relationship Id="rId6" Type="http://schemas.openxmlformats.org/officeDocument/2006/relationships/customXml" Target="../ink/ink35.xml"/><Relationship Id="rId5" Type="http://schemas.openxmlformats.org/officeDocument/2006/relationships/image" Target="../media/image66.png"/><Relationship Id="rId4" Type="http://schemas.openxmlformats.org/officeDocument/2006/relationships/customXml" Target="../ink/ink34.xml"/><Relationship Id="rId3" Type="http://schemas.openxmlformats.org/officeDocument/2006/relationships/image" Target="../media/image65.png"/><Relationship Id="rId2" Type="http://schemas.openxmlformats.org/officeDocument/2006/relationships/customXml" Target="../ink/ink3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customXml" Target="../ink/ink39.xml"/><Relationship Id="rId7" Type="http://schemas.openxmlformats.org/officeDocument/2006/relationships/image" Target="../media/image89.png"/><Relationship Id="rId6" Type="http://schemas.openxmlformats.org/officeDocument/2006/relationships/customXml" Target="../ink/ink38.xml"/><Relationship Id="rId5" Type="http://schemas.openxmlformats.org/officeDocument/2006/relationships/image" Target="../media/image88.png"/><Relationship Id="rId4" Type="http://schemas.openxmlformats.org/officeDocument/2006/relationships/customXml" Target="../ink/ink3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10" Type="http://schemas.openxmlformats.org/officeDocument/2006/relationships/customXml" Target="../ink/ink40.xml"/><Relationship Id="rId1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customXml" Target="../ink/ink42.xml"/><Relationship Id="rId3" Type="http://schemas.openxmlformats.org/officeDocument/2006/relationships/image" Target="../media/image113.png"/><Relationship Id="rId2" Type="http://schemas.openxmlformats.org/officeDocument/2006/relationships/customXml" Target="../ink/ink41.xml"/><Relationship Id="rId1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customXml" Target="../ink/ink43.xml"/><Relationship Id="rId1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customXml" Target="../ink/ink45.xml"/><Relationship Id="rId3" Type="http://schemas.openxmlformats.org/officeDocument/2006/relationships/image" Target="../media/image124.png"/><Relationship Id="rId2" Type="http://schemas.openxmlformats.org/officeDocument/2006/relationships/customXml" Target="../ink/ink44.xml"/><Relationship Id="rId1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5.png"/><Relationship Id="rId3" Type="http://schemas.openxmlformats.org/officeDocument/2006/relationships/customXml" Target="../ink/ink46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customXml" Target="../ink/ink47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53.png"/><Relationship Id="rId6" Type="http://schemas.openxmlformats.org/officeDocument/2006/relationships/customXml" Target="../ink/ink50.xml"/><Relationship Id="rId5" Type="http://schemas.openxmlformats.org/officeDocument/2006/relationships/image" Target="../media/image152.png"/><Relationship Id="rId4" Type="http://schemas.openxmlformats.org/officeDocument/2006/relationships/customXml" Target="../ink/ink49.xml"/><Relationship Id="rId3" Type="http://schemas.openxmlformats.org/officeDocument/2006/relationships/image" Target="../media/image151.png"/><Relationship Id="rId2" Type="http://schemas.openxmlformats.org/officeDocument/2006/relationships/customXml" Target="../ink/ink48.xml"/><Relationship Id="rId1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customXml" Target="../ink/ink54.xml"/><Relationship Id="rId7" Type="http://schemas.openxmlformats.org/officeDocument/2006/relationships/image" Target="../media/image168.png"/><Relationship Id="rId6" Type="http://schemas.openxmlformats.org/officeDocument/2006/relationships/customXml" Target="../ink/ink53.xml"/><Relationship Id="rId5" Type="http://schemas.openxmlformats.org/officeDocument/2006/relationships/image" Target="../media/image167.png"/><Relationship Id="rId4" Type="http://schemas.openxmlformats.org/officeDocument/2006/relationships/customXml" Target="../ink/ink52.xml"/><Relationship Id="rId3" Type="http://schemas.openxmlformats.org/officeDocument/2006/relationships/image" Target="../media/image166.png"/><Relationship Id="rId2" Type="http://schemas.openxmlformats.org/officeDocument/2006/relationships/customXml" Target="../ink/ink5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customXml" Target="../ink/ink57.xml"/><Relationship Id="rId8" Type="http://schemas.openxmlformats.org/officeDocument/2006/relationships/image" Target="../media/image177.png"/><Relationship Id="rId7" Type="http://schemas.openxmlformats.org/officeDocument/2006/relationships/customXml" Target="../ink/ink56.xml"/><Relationship Id="rId6" Type="http://schemas.openxmlformats.org/officeDocument/2006/relationships/image" Target="../media/image176.png"/><Relationship Id="rId5" Type="http://schemas.openxmlformats.org/officeDocument/2006/relationships/customXml" Target="../ink/ink55.xml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8.png"/><Relationship Id="rId1" Type="http://schemas.openxmlformats.org/officeDocument/2006/relationships/image" Target="../media/image17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2.png"/><Relationship Id="rId6" Type="http://schemas.openxmlformats.org/officeDocument/2006/relationships/customXml" Target="../ink/ink60.xml"/><Relationship Id="rId5" Type="http://schemas.openxmlformats.org/officeDocument/2006/relationships/image" Target="../media/image181.png"/><Relationship Id="rId4" Type="http://schemas.openxmlformats.org/officeDocument/2006/relationships/customXml" Target="../ink/ink59.xml"/><Relationship Id="rId3" Type="http://schemas.openxmlformats.org/officeDocument/2006/relationships/image" Target="../media/image180.png"/><Relationship Id="rId2" Type="http://schemas.openxmlformats.org/officeDocument/2006/relationships/customXml" Target="../ink/ink58.xml"/><Relationship Id="rId1" Type="http://schemas.openxmlformats.org/officeDocument/2006/relationships/image" Target="../media/image17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customXml" Target="../ink/ink61.xml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7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customXml" Target="../ink/ink65.xml"/><Relationship Id="rId8" Type="http://schemas.openxmlformats.org/officeDocument/2006/relationships/image" Target="../media/image192.png"/><Relationship Id="rId7" Type="http://schemas.openxmlformats.org/officeDocument/2006/relationships/customXml" Target="../ink/ink64.xml"/><Relationship Id="rId6" Type="http://schemas.openxmlformats.org/officeDocument/2006/relationships/image" Target="../media/image191.png"/><Relationship Id="rId5" Type="http://schemas.openxmlformats.org/officeDocument/2006/relationships/customXml" Target="../ink/ink63.xml"/><Relationship Id="rId4" Type="http://schemas.openxmlformats.org/officeDocument/2006/relationships/image" Target="../media/image190.png"/><Relationship Id="rId3" Type="http://schemas.openxmlformats.org/officeDocument/2006/relationships/customXml" Target="../ink/ink62.xml"/><Relationship Id="rId2" Type="http://schemas.openxmlformats.org/officeDocument/2006/relationships/image" Target="../media/image18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93.png"/><Relationship Id="rId1" Type="http://schemas.openxmlformats.org/officeDocument/2006/relationships/image" Target="../media/image18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5.jpe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customXml" Target="../ink/ink69.xml"/><Relationship Id="rId7" Type="http://schemas.openxmlformats.org/officeDocument/2006/relationships/image" Target="../media/image199.png"/><Relationship Id="rId6" Type="http://schemas.openxmlformats.org/officeDocument/2006/relationships/customXml" Target="../ink/ink68.xml"/><Relationship Id="rId5" Type="http://schemas.openxmlformats.org/officeDocument/2006/relationships/image" Target="../media/image198.png"/><Relationship Id="rId4" Type="http://schemas.openxmlformats.org/officeDocument/2006/relationships/customXml" Target="../ink/ink67.xml"/><Relationship Id="rId3" Type="http://schemas.openxmlformats.org/officeDocument/2006/relationships/image" Target="../media/image197.png"/><Relationship Id="rId2" Type="http://schemas.openxmlformats.org/officeDocument/2006/relationships/customXml" Target="../ink/ink6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96.pn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2.png"/><Relationship Id="rId2" Type="http://schemas.openxmlformats.org/officeDocument/2006/relationships/customXml" Target="../ink/ink70.xml"/><Relationship Id="rId1" Type="http://schemas.openxmlformats.org/officeDocument/2006/relationships/image" Target="../media/image20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4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6.png"/><Relationship Id="rId2" Type="http://schemas.openxmlformats.org/officeDocument/2006/relationships/customXml" Target="../ink/ink71.xml"/><Relationship Id="rId1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2024-06-08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</a:t>
            </a:r>
            <a:r>
              <a:rPr lang="en-US" altLang="zh-CN"/>
              <a:t>MySQL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264920" y="1622425"/>
            <a:ext cx="6585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Ubuntu20.04</a:t>
            </a:r>
            <a:r>
              <a:rPr lang="zh-CN" altLang="en-US"/>
              <a:t>之前的版本，</a:t>
            </a:r>
            <a:r>
              <a:rPr lang="en-US" altLang="zh-CN"/>
              <a:t>apt</a:t>
            </a:r>
            <a:r>
              <a:rPr lang="zh-CN" altLang="en-US"/>
              <a:t>默认只能安装</a:t>
            </a:r>
            <a:r>
              <a:rPr lang="en-US" altLang="zh-CN">
                <a:solidFill>
                  <a:srgbClr val="FF0000"/>
                </a:solidFill>
              </a:rPr>
              <a:t>MySQL5.7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4920" y="2086610"/>
            <a:ext cx="597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Ubuntu22.04</a:t>
            </a:r>
            <a:r>
              <a:rPr lang="zh-CN" altLang="en-US"/>
              <a:t>之后的版本，</a:t>
            </a:r>
            <a:r>
              <a:rPr lang="en-US" altLang="zh-CN"/>
              <a:t>apt</a:t>
            </a:r>
            <a:r>
              <a:rPr lang="zh-CN" altLang="en-US"/>
              <a:t>可以安装</a:t>
            </a:r>
            <a:r>
              <a:rPr lang="en-US" altLang="zh-CN">
                <a:solidFill>
                  <a:srgbClr val="FF0000"/>
                </a:solidFill>
              </a:rPr>
              <a:t>MySQL8.0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统计函数的使用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count  </a:t>
            </a:r>
            <a:r>
              <a:rPr lang="zh-CN" altLang="en-US"/>
              <a:t>计数</a:t>
            </a:r>
            <a:r>
              <a:rPr lang="en-US" altLang="zh-CN"/>
              <a:t>             </a:t>
            </a:r>
            <a:r>
              <a:rPr lang="zh-CN" altLang="en-US"/>
              <a:t>求一个班级学生的总人数</a:t>
            </a:r>
            <a:endParaRPr lang="en-US" altLang="zh-CN"/>
          </a:p>
          <a:p>
            <a:r>
              <a:rPr lang="en-US" altLang="zh-CN"/>
              <a:t>sum    </a:t>
            </a:r>
            <a:r>
              <a:rPr lang="zh-CN" altLang="en-US"/>
              <a:t>求和</a:t>
            </a:r>
            <a:r>
              <a:rPr lang="en-US" altLang="zh-CN"/>
              <a:t>             </a:t>
            </a:r>
            <a:r>
              <a:rPr lang="zh-CN" altLang="en-US"/>
              <a:t>求一个班级学生的语文总成绩</a:t>
            </a:r>
            <a:endParaRPr lang="zh-CN" altLang="en-US"/>
          </a:p>
          <a:p>
            <a:r>
              <a:rPr lang="en-US" altLang="zh-CN">
                <a:sym typeface="+mn-ea"/>
              </a:rPr>
              <a:t>avg     </a:t>
            </a:r>
            <a:r>
              <a:rPr lang="zh-CN" altLang="en-US">
                <a:sym typeface="+mn-ea"/>
              </a:rPr>
              <a:t>平均值</a:t>
            </a:r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求班级的所有学生成绩的平均分</a:t>
            </a:r>
            <a:endParaRPr lang="en-US" altLang="zh-CN"/>
          </a:p>
          <a:p>
            <a:r>
              <a:rPr lang="en-US" altLang="zh-CN"/>
              <a:t>max    </a:t>
            </a:r>
            <a:r>
              <a:rPr lang="zh-CN" altLang="en-US"/>
              <a:t>最大值</a:t>
            </a:r>
            <a:r>
              <a:rPr lang="en-US" altLang="zh-CN"/>
              <a:t>         </a:t>
            </a:r>
            <a:r>
              <a:rPr lang="zh-CN" altLang="en-US"/>
              <a:t>求班级语文成绩的最高分</a:t>
            </a:r>
            <a:endParaRPr lang="en-US" altLang="zh-CN"/>
          </a:p>
          <a:p>
            <a:r>
              <a:rPr lang="en-US" altLang="zh-CN"/>
              <a:t>min     </a:t>
            </a:r>
            <a:r>
              <a:rPr lang="zh-CN" altLang="en-US"/>
              <a:t>最小值</a:t>
            </a:r>
            <a:r>
              <a:rPr lang="en-US" altLang="zh-CN"/>
              <a:t>         </a:t>
            </a:r>
            <a:r>
              <a:rPr lang="zh-CN" altLang="en-US">
                <a:sym typeface="+mn-ea"/>
              </a:rPr>
              <a:t>求班级数学成绩的最高分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20" y="4791710"/>
            <a:ext cx="4342765" cy="163258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74470"/>
            <a:ext cx="10515600" cy="4351655"/>
          </a:xfrm>
        </p:spPr>
        <p:txBody>
          <a:bodyPr/>
          <a:p>
            <a:r>
              <a:rPr lang="zh-CN" altLang="en-US"/>
              <a:t>按语文成绩进行分组，查看语文成绩在</a:t>
            </a:r>
            <a:r>
              <a:rPr lang="en-US" altLang="zh-CN"/>
              <a:t>60</a:t>
            </a:r>
            <a:r>
              <a:rPr lang="zh-CN" altLang="en-US"/>
              <a:t>分以上的得分情况</a:t>
            </a:r>
            <a:endParaRPr lang="zh-CN" altLang="en-US"/>
          </a:p>
          <a:p>
            <a:r>
              <a:rPr lang="zh-CN" altLang="en-US"/>
              <a:t>同时统计</a:t>
            </a:r>
            <a:r>
              <a:rPr lang="zh-CN" altLang="en-US"/>
              <a:t>数学的最高分和最低分，并根据语文成绩降序排列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864485"/>
            <a:ext cx="3934460" cy="1230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58665"/>
            <a:ext cx="3476625" cy="1705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56120" y="3575685"/>
            <a:ext cx="4297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在写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语句时，涉及到多表查询，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都可以从先得到大表后，再开始根据需求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进行条件过滤，逐步进行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96760" y="4723765"/>
            <a:ext cx="259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6"/>
                </a:solidFill>
              </a:rPr>
              <a:t>复杂查询尽量用图形化界面的工具，更方便</a:t>
            </a:r>
            <a:endParaRPr lang="zh-CN" altLang="en-US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当使用了分组</a:t>
            </a:r>
            <a:r>
              <a:rPr lang="zh-CN" altLang="en-US"/>
              <a:t>后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1520" y="1836420"/>
            <a:ext cx="6234430" cy="2291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4511675"/>
            <a:ext cx="7501255" cy="1552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9710" y="3063875"/>
            <a:ext cx="66040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当使用了分组以后，除</a:t>
            </a:r>
            <a:r>
              <a:rPr lang="en-US" altLang="zh-CN"/>
              <a:t>chinese</a:t>
            </a:r>
            <a:r>
              <a:rPr lang="zh-CN" altLang="en-US"/>
              <a:t>以外的字段不能</a:t>
            </a:r>
            <a:r>
              <a:rPr lang="zh-CN" altLang="en-US"/>
              <a:t>再直接进行查询，</a:t>
            </a:r>
            <a:endParaRPr lang="zh-CN" altLang="en-US"/>
          </a:p>
          <a:p>
            <a:r>
              <a:rPr lang="zh-CN" altLang="en-US"/>
              <a:t>因为有</a:t>
            </a:r>
            <a:r>
              <a:rPr lang="zh-CN" altLang="en-US">
                <a:solidFill>
                  <a:srgbClr val="FF0000"/>
                </a:solidFill>
              </a:rPr>
              <a:t>可能会有重叠，只能使用统计</a:t>
            </a:r>
            <a:r>
              <a:rPr lang="zh-CN" altLang="en-US">
                <a:solidFill>
                  <a:srgbClr val="FF0000"/>
                </a:solidFill>
              </a:rPr>
              <a:t>函数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411730" y="3334385"/>
            <a:ext cx="960755" cy="37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SQL</a:t>
            </a:r>
            <a:r>
              <a:rPr lang="zh-CN" altLang="en-US"/>
              <a:t>中的注释</a:t>
            </a:r>
            <a:r>
              <a:rPr lang="zh-CN" altLang="en-US">
                <a:sym typeface="+mn-ea"/>
              </a:rPr>
              <a:t>语句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4250" y="1916430"/>
            <a:ext cx="6704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单行注释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4250" y="3714115"/>
            <a:ext cx="686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多行注释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42440" y="2453005"/>
            <a:ext cx="554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-- </a:t>
            </a:r>
            <a:r>
              <a:rPr lang="en-US" altLang="zh-CN"/>
              <a:t>   </a:t>
            </a:r>
            <a:r>
              <a:rPr lang="zh-CN" altLang="en-US"/>
              <a:t>注意：</a:t>
            </a:r>
            <a:r>
              <a:rPr lang="en-US" altLang="zh-CN"/>
              <a:t> “--”</a:t>
            </a:r>
            <a:r>
              <a:rPr lang="zh-CN" altLang="en-US"/>
              <a:t>与注释内容要用空格隔开才能生效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760" y="4203700"/>
            <a:ext cx="6470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/**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**/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737995" y="3058160"/>
            <a:ext cx="578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数据库中还支持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# </a:t>
            </a:r>
            <a:r>
              <a:rPr lang="zh-CN" altLang="en-US"/>
              <a:t>注释</a:t>
            </a:r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数据库的备份和恢复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备份：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在终端之下</a:t>
            </a:r>
            <a:r>
              <a:rPr lang="en-US" altLang="zh-CN"/>
              <a:t>  $ </a:t>
            </a:r>
            <a:r>
              <a:rPr lang="en-US" altLang="zh-CN">
                <a:solidFill>
                  <a:srgbClr val="FF0000"/>
                </a:solidFill>
              </a:rPr>
              <a:t>mysqldump </a:t>
            </a:r>
            <a:r>
              <a:rPr lang="en-US" altLang="zh-CN"/>
              <a:t>-u root -p 58th</a:t>
            </a:r>
            <a:r>
              <a:rPr lang="en-US" altLang="zh-CN">
                <a:solidFill>
                  <a:srgbClr val="00B0F0"/>
                </a:solidFill>
              </a:rPr>
              <a:t>&gt;</a:t>
            </a:r>
            <a:r>
              <a:rPr lang="en-US" altLang="zh-CN">
                <a:solidFill>
                  <a:schemeClr val="tx1"/>
                </a:solidFill>
              </a:rPr>
              <a:t>58</a:t>
            </a:r>
            <a:r>
              <a:rPr lang="en-US" altLang="zh-CN"/>
              <a:t>th.sql</a:t>
            </a:r>
            <a:endParaRPr lang="en-US" altLang="zh-CN"/>
          </a:p>
          <a:p>
            <a:pPr lvl="1"/>
            <a:endParaRPr lang="en-US" altLang="zh-CN"/>
          </a:p>
          <a:p>
            <a:pPr marL="0" lvl="0" indent="0">
              <a:buNone/>
            </a:pPr>
            <a:r>
              <a:rPr lang="zh-CN" altLang="en-US"/>
              <a:t>恢复（复制）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先要在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>
                <a:solidFill>
                  <a:srgbClr val="FF0000"/>
                </a:solidFill>
              </a:rPr>
              <a:t>服务器上先创建一个空的数据库</a:t>
            </a:r>
            <a:r>
              <a:rPr lang="en-US" altLang="zh-CN">
                <a:solidFill>
                  <a:srgbClr val="FF0000"/>
                </a:solidFill>
              </a:rPr>
              <a:t>57</a:t>
            </a:r>
            <a:r>
              <a:rPr lang="en-US" altLang="zh-CN">
                <a:solidFill>
                  <a:srgbClr val="FF0000"/>
                </a:solidFill>
              </a:rPr>
              <a:t>th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有两种恢复的方式：</a:t>
            </a:r>
            <a:endParaRPr lang="zh-CN" altLang="en-US">
              <a:solidFill>
                <a:srgbClr val="FF0000"/>
              </a:solidFill>
            </a:endParaRPr>
          </a:p>
          <a:p>
            <a:pPr marL="457200" lvl="1" indent="457200">
              <a:buNone/>
            </a:pPr>
            <a:r>
              <a:rPr lang="en-US" altLang="zh-CN"/>
              <a:t>a. </a:t>
            </a:r>
            <a:r>
              <a:rPr lang="zh-CN" altLang="en-US"/>
              <a:t>在命令行之下</a:t>
            </a:r>
            <a:r>
              <a:rPr lang="en-US" altLang="zh-CN"/>
              <a:t>:  $ mysql -u root -p 57th</a:t>
            </a:r>
            <a:r>
              <a:rPr lang="en-US" altLang="zh-CN">
                <a:solidFill>
                  <a:srgbClr val="00B0F0"/>
                </a:solidFill>
              </a:rPr>
              <a:t>&lt;58</a:t>
            </a:r>
            <a:r>
              <a:rPr lang="en-US" altLang="zh-CN"/>
              <a:t>th.sql</a:t>
            </a:r>
            <a:endParaRPr lang="en-US" altLang="zh-CN"/>
          </a:p>
          <a:p>
            <a:pPr marL="457200" lvl="1" indent="457200">
              <a:buNone/>
            </a:pPr>
            <a:r>
              <a:rPr lang="en-US" altLang="zh-CN"/>
              <a:t>b. </a:t>
            </a:r>
            <a:r>
              <a:rPr lang="zh-CN" altLang="en-US"/>
              <a:t>进入</a:t>
            </a:r>
            <a:r>
              <a:rPr lang="en-US" altLang="zh-CN"/>
              <a:t>mysql</a:t>
            </a:r>
            <a:r>
              <a:rPr lang="zh-CN" altLang="en-US"/>
              <a:t>之后</a:t>
            </a:r>
            <a:r>
              <a:rPr lang="en-US" altLang="zh-CN"/>
              <a:t>: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        mysql &gt;</a:t>
            </a:r>
            <a:r>
              <a:rPr lang="en-US" altLang="zh-CN">
                <a:solidFill>
                  <a:srgbClr val="FF0000"/>
                </a:solidFill>
              </a:rPr>
              <a:t> use 57th;</a:t>
            </a:r>
            <a:endParaRPr lang="en-US" altLang="zh-CN"/>
          </a:p>
          <a:p>
            <a:pPr marL="914400" lvl="2" indent="457200">
              <a:buNone/>
            </a:pPr>
            <a:r>
              <a:rPr lang="en-US" altLang="zh-CN"/>
              <a:t>mysql &gt; </a:t>
            </a:r>
            <a:r>
              <a:rPr lang="en-US" altLang="zh-CN">
                <a:solidFill>
                  <a:srgbClr val="FF0000"/>
                </a:solidFill>
              </a:rPr>
              <a:t>source 57th.sql;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00540" y="2309495"/>
            <a:ext cx="1588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的脚本程序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8514715" y="2474595"/>
            <a:ext cx="885825" cy="37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的三种使用方式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直接通过命令行方式</a:t>
            </a:r>
            <a:r>
              <a:rPr lang="en-US" altLang="zh-CN">
                <a:solidFill>
                  <a:schemeClr val="tx1"/>
                </a:solidFill>
              </a:rPr>
              <a:t>  --- </a:t>
            </a:r>
            <a:r>
              <a:rPr lang="zh-CN" altLang="en-US">
                <a:solidFill>
                  <a:schemeClr val="tx1"/>
                </a:solidFill>
              </a:rPr>
              <a:t>推荐使用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图形化界面工具</a:t>
            </a:r>
            <a:endParaRPr lang="zh-CN" altLang="en-US"/>
          </a:p>
          <a:p>
            <a:pPr lvl="1"/>
            <a:r>
              <a:rPr lang="en-US" altLang="zh-CN"/>
              <a:t>Navicat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熟悉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之后，再使用</a:t>
            </a:r>
            <a:r>
              <a:rPr lang="zh-CN" altLang="en-US"/>
              <a:t>）</a:t>
            </a:r>
            <a:endParaRPr lang="en-US" altLang="zh-CN"/>
          </a:p>
          <a:p>
            <a:pPr marL="0" lv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3. C</a:t>
            </a:r>
            <a:r>
              <a:rPr lang="zh-CN" altLang="en-US">
                <a:solidFill>
                  <a:srgbClr val="FF0000"/>
                </a:solidFill>
              </a:rPr>
              <a:t>程序的</a:t>
            </a:r>
            <a:r>
              <a:rPr lang="en-US" altLang="zh-CN">
                <a:solidFill>
                  <a:srgbClr val="FF0000"/>
                </a:solidFill>
              </a:rPr>
              <a:t>API</a:t>
            </a:r>
            <a:r>
              <a:rPr lang="zh-CN" altLang="en-US">
                <a:solidFill>
                  <a:srgbClr val="FF0000"/>
                </a:solidFill>
              </a:rPr>
              <a:t>（开发）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7890" y="398145"/>
            <a:ext cx="3441700" cy="7778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0" y="1604645"/>
            <a:ext cx="4397375" cy="10064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05" y="2300605"/>
            <a:ext cx="4184650" cy="2978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05" y="5482590"/>
            <a:ext cx="3705225" cy="825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930" y="215900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en-US" altLang="zh-CN">
                <a:sym typeface="+mn-ea"/>
              </a:rPr>
              <a:t>API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380" y="117538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/>
              <a:t>相关</a:t>
            </a:r>
            <a:r>
              <a:rPr lang="zh-CN" altLang="en-US"/>
              <a:t>结构体：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代表一个</a:t>
            </a:r>
            <a:r>
              <a:rPr lang="en-US" altLang="zh-CN">
                <a:solidFill>
                  <a:srgbClr val="FF0000"/>
                </a:solidFill>
              </a:rPr>
              <a:t>MSQL</a:t>
            </a:r>
            <a:r>
              <a:rPr lang="zh-CN" altLang="en-US">
                <a:solidFill>
                  <a:srgbClr val="FF0000"/>
                </a:solidFill>
              </a:rPr>
              <a:t>连接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456180" y="607504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椭圆 16"/>
          <p:cNvSpPr/>
          <p:nvPr/>
        </p:nvSpPr>
        <p:spPr>
          <a:xfrm>
            <a:off x="1170305" y="2526030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8" name="椭圆 17"/>
          <p:cNvSpPr/>
          <p:nvPr/>
        </p:nvSpPr>
        <p:spPr>
          <a:xfrm>
            <a:off x="7061835" y="2242820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9" name="椭圆 18"/>
          <p:cNvSpPr/>
          <p:nvPr/>
        </p:nvSpPr>
        <p:spPr>
          <a:xfrm>
            <a:off x="11142980" y="304863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641590" y="1282065"/>
            <a:ext cx="2733675" cy="17932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844165" y="2410460"/>
            <a:ext cx="3779520" cy="3409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820410" y="268605"/>
            <a:ext cx="5749290" cy="244475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66470" y="2109470"/>
            <a:ext cx="4505960" cy="44913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075295" y="951865"/>
            <a:ext cx="403860" cy="4216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295" y="3228975"/>
            <a:ext cx="2955925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0" y="3197860"/>
            <a:ext cx="4581525" cy="28003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语言的</a:t>
            </a:r>
            <a:r>
              <a:rPr lang="en-US" altLang="zh-CN">
                <a:sym typeface="+mn-ea"/>
              </a:rPr>
              <a:t>API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040" y="1112520"/>
            <a:ext cx="10515600" cy="4351338"/>
          </a:xfrm>
        </p:spPr>
        <p:txBody>
          <a:bodyPr/>
          <a:p>
            <a:r>
              <a:rPr lang="zh-CN" altLang="en-US"/>
              <a:t>相关</a:t>
            </a:r>
            <a:r>
              <a:rPr lang="zh-CN" altLang="en-US"/>
              <a:t>结构体：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MYSQL_RES      </a:t>
            </a:r>
            <a:r>
              <a:rPr lang="zh-CN" altLang="en-US">
                <a:sym typeface="+mn-ea"/>
              </a:rPr>
              <a:t>代表结果集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MYSQL_ROW    </a:t>
            </a:r>
            <a:r>
              <a:rPr lang="zh-CN" altLang="en-US">
                <a:sym typeface="+mn-ea"/>
              </a:rPr>
              <a:t>代表结果集中的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行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  <a:sym typeface="+mn-ea"/>
              </a:rPr>
              <a:t>MYSQL_FILED</a:t>
            </a:r>
            <a:r>
              <a:rPr lang="en-US" altLang="zh-CN">
                <a:sym typeface="+mn-ea"/>
              </a:rPr>
              <a:t>   </a:t>
            </a:r>
            <a:r>
              <a:rPr lang="zh-CN" altLang="en-US">
                <a:sym typeface="+mn-ea"/>
              </a:rPr>
              <a:t>代表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列</a:t>
            </a:r>
            <a:r>
              <a:rPr lang="zh-CN" altLang="en-US">
                <a:sym typeface="+mn-ea"/>
              </a:rPr>
              <a:t>（字段）</a:t>
            </a:r>
            <a:endParaRPr lang="zh-CN" altLang="en-US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55" y="5361940"/>
            <a:ext cx="2971800" cy="2908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2602865" y="5998210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椭圆 20"/>
          <p:cNvSpPr/>
          <p:nvPr/>
        </p:nvSpPr>
        <p:spPr>
          <a:xfrm>
            <a:off x="700405" y="4537075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2" name="椭圆 21"/>
          <p:cNvSpPr/>
          <p:nvPr/>
        </p:nvSpPr>
        <p:spPr>
          <a:xfrm>
            <a:off x="7066915" y="4958715"/>
            <a:ext cx="403860" cy="4216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0" name="椭圆 9"/>
          <p:cNvSpPr/>
          <p:nvPr/>
        </p:nvSpPr>
        <p:spPr>
          <a:xfrm>
            <a:off x="3507105" y="3478530"/>
            <a:ext cx="403860" cy="4216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687955" y="4629785"/>
            <a:ext cx="4378960" cy="63881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35" y="520065"/>
            <a:ext cx="4000500" cy="378142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2696210" y="2887980"/>
            <a:ext cx="4127500" cy="65151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775" y="4160520"/>
            <a:ext cx="5107940" cy="2155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结果集分析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4162425" y="3209925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/>
                <a:gridCol w="828040"/>
                <a:gridCol w="828040"/>
                <a:gridCol w="828040"/>
                <a:gridCol w="828040"/>
                <a:gridCol w="828040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H="1">
            <a:off x="4501515" y="3643630"/>
            <a:ext cx="1270" cy="12007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278120" y="364363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374765" y="364363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118985" y="361950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966710" y="362839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8" idx="3"/>
          </p:cNvCxnSpPr>
          <p:nvPr/>
        </p:nvCxnSpPr>
        <p:spPr>
          <a:xfrm>
            <a:off x="3385820" y="2788285"/>
            <a:ext cx="768985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154805" y="2788285"/>
            <a:ext cx="80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char * 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972310" y="2613660"/>
            <a:ext cx="1410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char * * row;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18970" y="2545080"/>
            <a:ext cx="1466850" cy="4864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8883650" y="3619500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74825" y="1564005"/>
            <a:ext cx="226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MYSQL_ROW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2562860" y="2016125"/>
            <a:ext cx="0" cy="387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345305" y="4826635"/>
              <a:ext cx="405765" cy="1536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345305" y="4826635"/>
                <a:ext cx="405765" cy="153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886325" y="4839335"/>
              <a:ext cx="494665" cy="14541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886325" y="4839335"/>
                <a:ext cx="494665" cy="145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5810885" y="4860290"/>
              <a:ext cx="1035685" cy="1416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5810885" y="4860290"/>
                <a:ext cx="1035685" cy="141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6982460" y="4869180"/>
              <a:ext cx="298450" cy="1111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6982460" y="4869180"/>
                <a:ext cx="2984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7825740" y="4834890"/>
              <a:ext cx="349885" cy="1543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7825740" y="4834890"/>
                <a:ext cx="349885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8716010" y="4822190"/>
              <a:ext cx="375285" cy="15430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"/>
            </p:blipFill>
            <p:spPr>
              <a:xfrm>
                <a:off x="8716010" y="4822190"/>
                <a:ext cx="375285" cy="154305"/>
              </a:xfrm>
              <a:prstGeom prst="rect"/>
            </p:spPr>
          </p:pic>
        </mc:Fallback>
      </mc:AlternateContent>
      <p:graphicFrame>
        <p:nvGraphicFramePr>
          <p:cNvPr id="23" name="表格 22"/>
          <p:cNvGraphicFramePr/>
          <p:nvPr>
            <p:custDataLst>
              <p:tags r:id="rId15"/>
            </p:custDataLst>
          </p:nvPr>
        </p:nvGraphicFramePr>
        <p:xfrm>
          <a:off x="4553585" y="725805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/>
                <a:gridCol w="828040"/>
                <a:gridCol w="828040"/>
                <a:gridCol w="828040"/>
                <a:gridCol w="828040"/>
                <a:gridCol w="828040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int*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468495" y="250825"/>
            <a:ext cx="278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int* arr[6];</a:t>
            </a:r>
            <a:endParaRPr lang="en-US" altLang="zh-CN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4949825" y="1222375"/>
            <a:ext cx="0" cy="447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485640" y="1609725"/>
            <a:ext cx="2990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 *  *p = (int **)arr;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332740" y="3488690"/>
            <a:ext cx="319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main(int argc, char* argv[])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332740" y="4044315"/>
            <a:ext cx="319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main(int argc, char** argv])</a:t>
            </a:r>
            <a:endParaRPr lang="en-US" altLang="zh-CN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语言的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9305" y="2143125"/>
            <a:ext cx="10713720" cy="2757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" y="1691005"/>
            <a:ext cx="4311650" cy="1273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771525"/>
            <a:ext cx="5069205" cy="396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的三种使用方式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直接通过命令行方式</a:t>
            </a:r>
            <a:r>
              <a:rPr lang="en-US" altLang="zh-CN">
                <a:solidFill>
                  <a:srgbClr val="FF0000"/>
                </a:solidFill>
              </a:rPr>
              <a:t>  --- </a:t>
            </a:r>
            <a:r>
              <a:rPr lang="zh-CN" altLang="en-US">
                <a:solidFill>
                  <a:srgbClr val="FF0000"/>
                </a:solidFill>
              </a:rPr>
              <a:t>推荐使用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图形化界面工具</a:t>
            </a:r>
            <a:endParaRPr lang="zh-CN" altLang="en-US"/>
          </a:p>
          <a:p>
            <a:pPr lvl="1"/>
            <a:r>
              <a:rPr lang="en-US" altLang="zh-CN"/>
              <a:t>Navicat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熟悉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之后，再使用</a:t>
            </a:r>
            <a:r>
              <a:rPr lang="zh-CN" altLang="en-US"/>
              <a:t>）</a:t>
            </a:r>
            <a:r>
              <a:rPr lang="en-US" altLang="zh-CN"/>
              <a:t>  - Workbench  - </a:t>
            </a:r>
            <a:r>
              <a:rPr lang="en-US" altLang="zh-CN">
                <a:solidFill>
                  <a:srgbClr val="FF0000"/>
                </a:solidFill>
              </a:rPr>
              <a:t>DBeaver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3. C</a:t>
            </a:r>
            <a:r>
              <a:rPr lang="zh-CN" altLang="en-US"/>
              <a:t>程序的</a:t>
            </a:r>
            <a:r>
              <a:rPr lang="en-US" altLang="zh-CN"/>
              <a:t>API</a:t>
            </a:r>
            <a:r>
              <a:rPr lang="zh-CN" altLang="en-US"/>
              <a:t>（开发）</a:t>
            </a:r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建立连接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6625" y="1446530"/>
            <a:ext cx="4413885" cy="2267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325" y="3816350"/>
            <a:ext cx="9706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功能</a:t>
            </a:r>
            <a:r>
              <a:rPr lang="zh-CN" altLang="en-US"/>
              <a:t>：尝试与运行在上的 MySQL 服务器建立连接 host。</a:t>
            </a:r>
            <a:endParaRPr lang="zh-CN" altLang="en-US"/>
          </a:p>
          <a:p>
            <a:r>
              <a:rPr lang="zh-CN" altLang="en-US"/>
              <a:t>在执行任何其他需要有效MYSQL连接处理程序结构的 API 函数之前，客户端程序必须成功连接到服务器。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0290" y="4944110"/>
            <a:ext cx="9618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返回值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如果连接成功，返回MYSQL*连接句柄，</a:t>
            </a:r>
            <a:r>
              <a:rPr lang="zh-CN" altLang="en-US">
                <a:sym typeface="+mn-ea"/>
              </a:rPr>
              <a:t>对于成功的连接，返回值与第1个参数的值相同。</a:t>
            </a:r>
            <a:endParaRPr lang="zh-CN" altLang="en-US"/>
          </a:p>
          <a:p>
            <a:r>
              <a:rPr lang="zh-CN" altLang="en-US"/>
              <a:t>如果连接失败，返回</a:t>
            </a:r>
            <a:r>
              <a:rPr lang="zh-CN" altLang="en-US">
                <a:solidFill>
                  <a:srgbClr val="FF0000"/>
                </a:solidFill>
              </a:rPr>
              <a:t>NULL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710" y="826135"/>
            <a:ext cx="2795905" cy="74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07710" y="1885950"/>
            <a:ext cx="5687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如果发生了错误，则返回一个以 null 结尾的字符串。</a:t>
            </a:r>
            <a:endParaRPr lang="zh-CN" altLang="en-US"/>
          </a:p>
          <a:p>
            <a:r>
              <a:rPr lang="zh-CN" altLang="en-US"/>
              <a:t>如果没有发生错误，则为空字符串。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4212590" y="2998470"/>
            <a:ext cx="100584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354320" y="2811145"/>
            <a:ext cx="3769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默认情况下，使用</a:t>
            </a:r>
            <a:r>
              <a:rPr lang="en-US" altLang="zh-CN">
                <a:solidFill>
                  <a:srgbClr val="FF0000"/>
                </a:solidFill>
              </a:rPr>
              <a:t>3306</a:t>
            </a:r>
            <a:r>
              <a:rPr lang="zh-CN" altLang="en-US"/>
              <a:t>，就写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70755" y="3194685"/>
            <a:ext cx="852170" cy="85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7550" y="3138805"/>
            <a:ext cx="307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一般直接使用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941570" y="3454400"/>
            <a:ext cx="1158240" cy="208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206490" y="3514090"/>
            <a:ext cx="370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一般情况下，使用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4" name="墨迹 13"/>
              <p14:cNvContentPartPr/>
              <p14:nvPr/>
            </p14:nvContentPartPr>
            <p14:xfrm>
              <a:off x="5913120" y="903605"/>
              <a:ext cx="1312545" cy="3536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4"/>
            </p:blipFill>
            <p:spPr>
              <a:xfrm>
                <a:off x="5913120" y="903605"/>
                <a:ext cx="1312545" cy="3536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3532505" cy="9467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进行查询</a:t>
            </a:r>
            <a:endParaRPr lang="zh-CN" altLang="en-US"/>
          </a:p>
        </p:txBody>
      </p:sp>
      <p:cxnSp>
        <p:nvCxnSpPr>
          <p:cNvPr id="3" name="直接箭头连接符 2"/>
          <p:cNvCxnSpPr>
            <a:endCxn id="7" idx="2"/>
          </p:cNvCxnSpPr>
          <p:nvPr/>
        </p:nvCxnSpPr>
        <p:spPr>
          <a:xfrm flipV="1">
            <a:off x="3112770" y="1506220"/>
            <a:ext cx="732155" cy="66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47720" y="1137920"/>
            <a:ext cx="994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4555" y="753110"/>
            <a:ext cx="1644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以</a:t>
            </a:r>
            <a:r>
              <a:rPr lang="en-US" altLang="zh-CN">
                <a:solidFill>
                  <a:srgbClr val="FF0000"/>
                </a:solidFill>
              </a:rPr>
              <a:t>‘\0’</a:t>
            </a:r>
            <a:r>
              <a:rPr lang="zh-CN" altLang="en-US"/>
              <a:t>作为结尾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97400" y="1081405"/>
            <a:ext cx="7271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功能：</a:t>
            </a:r>
            <a:endParaRPr lang="zh-CN" altLang="en-US"/>
          </a:p>
          <a:p>
            <a:r>
              <a:rPr lang="zh-CN" altLang="en-US"/>
              <a:t>执行以</a:t>
            </a:r>
            <a:r>
              <a:rPr lang="zh-CN" altLang="en-US">
                <a:solidFill>
                  <a:srgbClr val="FF0000"/>
                </a:solidFill>
              </a:rPr>
              <a:t> null 结尾</a:t>
            </a:r>
            <a:r>
              <a:rPr lang="zh-CN" altLang="en-US"/>
              <a:t>的字符串指向的 SQL 语句stmt_str。</a:t>
            </a:r>
            <a:endParaRPr lang="zh-CN" altLang="en-US"/>
          </a:p>
          <a:p>
            <a:r>
              <a:rPr lang="zh-CN" altLang="en-US"/>
              <a:t>通常，字符串必须由单个 SQL 语句组成，不带终止分号 ( ;) 或\g。</a:t>
            </a:r>
            <a:endParaRPr lang="zh-CN" altLang="en-US"/>
          </a:p>
          <a:p>
            <a:r>
              <a:rPr lang="zh-CN" altLang="en-US"/>
              <a:t>如果启用了多语句执行，则该字符串可以包含多个以分号分隔的语句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28340"/>
            <a:ext cx="3567430" cy="969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22775" y="3266440"/>
            <a:ext cx="7267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功能：</a:t>
            </a:r>
            <a:endParaRPr lang="zh-CN" altLang="en-US"/>
          </a:p>
          <a:p>
            <a:r>
              <a:rPr lang="zh-CN" altLang="en-US"/>
              <a:t>执行指向的 SQL 语句stmt_str，一个字符串length字节长。</a:t>
            </a:r>
            <a:endParaRPr lang="zh-CN" altLang="en-US"/>
          </a:p>
          <a:p>
            <a:r>
              <a:rPr lang="zh-CN" altLang="en-US"/>
              <a:t>通常，字符串必须由单个 SQL 语句组成，不带终止分号 ( ;) 或 \g。</a:t>
            </a:r>
            <a:endParaRPr lang="zh-CN" altLang="en-US"/>
          </a:p>
          <a:p>
            <a:r>
              <a:rPr lang="zh-CN" altLang="en-US"/>
              <a:t>如果启用了多语句执行，则该字符串可以包含多个以分号分隔的语句。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8200" y="4533265"/>
            <a:ext cx="6884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</a:t>
            </a:r>
            <a:r>
              <a:rPr lang="zh-CN" altLang="en-US"/>
              <a:t>语句执行成功，返回为</a:t>
            </a:r>
            <a:r>
              <a:rPr lang="en-US" altLang="zh-CN"/>
              <a:t>0</a:t>
            </a:r>
            <a:r>
              <a:rPr lang="zh-CN" altLang="en-US"/>
              <a:t>；失败返回非</a:t>
            </a:r>
            <a:r>
              <a:rPr lang="en-US" altLang="zh-CN"/>
              <a:t>0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0735" y="5188585"/>
            <a:ext cx="8377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CR_COMMANDS_OUT_OF_SYNC</a:t>
            </a:r>
            <a:r>
              <a:rPr lang="zh-CN" altLang="en-US"/>
              <a:t> 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以不恰当的顺序执行了命令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CR_SERVER_GONE_ERROR </a:t>
            </a:r>
            <a:r>
              <a:rPr lang="en-US" altLang="zh-CN"/>
              <a:t>             MySQL</a:t>
            </a:r>
            <a:r>
              <a:rPr lang="zh-CN" altLang="en-US"/>
              <a:t>服务器不可用</a:t>
            </a:r>
            <a:endParaRPr lang="zh-CN" altLang="en-US"/>
          </a:p>
          <a:p>
            <a:r>
              <a:rPr lang="zh-CN" altLang="en-US"/>
              <a:t>CR_SERVER_LOST </a:t>
            </a:r>
            <a:r>
              <a:rPr lang="en-US" altLang="zh-CN"/>
              <a:t>                             </a:t>
            </a:r>
            <a:r>
              <a:rPr lang="zh-CN" altLang="en-US"/>
              <a:t>在查询过程中，与服务器的连接丢失</a:t>
            </a:r>
            <a:endParaRPr lang="zh-CN" altLang="en-US"/>
          </a:p>
          <a:p>
            <a:r>
              <a:rPr lang="zh-CN" altLang="en-US"/>
              <a:t>CR_UNKNOWN_ERROR</a:t>
            </a:r>
            <a:r>
              <a:rPr lang="en-US" altLang="zh-CN"/>
              <a:t>                    </a:t>
            </a:r>
            <a:r>
              <a:rPr lang="zh-CN" altLang="en-US"/>
              <a:t>出现未知错误</a:t>
            </a:r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获取查询结果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2955"/>
            <a:ext cx="3028950" cy="6908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25595" y="1760855"/>
            <a:ext cx="6884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mysql_store_result()将查询的</a:t>
            </a:r>
            <a:r>
              <a:rPr lang="zh-CN" altLang="en-US">
                <a:solidFill>
                  <a:srgbClr val="FF0000"/>
                </a:solidFill>
              </a:rPr>
              <a:t>全部结果读取到客户端</a:t>
            </a:r>
            <a:r>
              <a:rPr lang="zh-CN" altLang="en-US"/>
              <a:t>，分配1个MYSQL_RES结构，并将结果置于该结构中。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25595" y="2497455"/>
            <a:ext cx="636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如果查询未返回结果集，mysql_store_result()将</a:t>
            </a:r>
            <a:r>
              <a:rPr lang="zh-CN" altLang="en-US">
                <a:solidFill>
                  <a:srgbClr val="FF0000"/>
                </a:solidFill>
              </a:rPr>
              <a:t>返回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指针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1850" y="1580515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89990" y="3249295"/>
            <a:ext cx="86404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一旦调用了mysql_store_result()并获得了不是Null指针的结果，</a:t>
            </a:r>
            <a:endParaRPr lang="zh-CN" altLang="en-US"/>
          </a:p>
          <a:p>
            <a:r>
              <a:rPr lang="zh-CN" altLang="en-US"/>
              <a:t>可调用</a:t>
            </a:r>
            <a:r>
              <a:rPr lang="zh-CN" altLang="en-US">
                <a:solidFill>
                  <a:srgbClr val="FF0000"/>
                </a:solidFill>
              </a:rPr>
              <a:t>mysql_num_rows()</a:t>
            </a:r>
            <a:r>
              <a:rPr lang="zh-CN" altLang="en-US"/>
              <a:t>来找出结果集中的行数。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可以调用mysql_fetch_row()来获取结果集中的行，</a:t>
            </a:r>
            <a:endParaRPr lang="zh-CN" altLang="en-US"/>
          </a:p>
          <a:p>
            <a:r>
              <a:rPr lang="zh-CN" altLang="en-US"/>
              <a:t>或调用</a:t>
            </a:r>
            <a:r>
              <a:rPr lang="zh-CN" altLang="en-US">
                <a:solidFill>
                  <a:srgbClr val="FF0000"/>
                </a:solidFill>
              </a:rPr>
              <a:t>mysql_row_seek()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mysql_row_tell()</a:t>
            </a:r>
            <a:r>
              <a:rPr lang="zh-CN" altLang="en-US"/>
              <a:t>来获取或设置结果集中的当前行位置。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一旦完成了对结果集的操作，必须调用</a:t>
            </a:r>
            <a:r>
              <a:rPr lang="zh-CN" altLang="en-US">
                <a:solidFill>
                  <a:srgbClr val="FF0000"/>
                </a:solidFill>
              </a:rPr>
              <a:t>mysql_free_result()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2505" y="5634990"/>
            <a:ext cx="830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select * from student;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693160" y="5716270"/>
            <a:ext cx="6334125" cy="721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当查询语句的结果集很大时，是不适合一次性全部获取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获取查询结果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34485" y="2185035"/>
            <a:ext cx="6221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mysql_use_result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并不会真正获取数据，只是初始化结果集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只有当调用</a:t>
            </a:r>
            <a:r>
              <a:rPr lang="en-US" altLang="zh-CN">
                <a:solidFill>
                  <a:srgbClr val="FF0000"/>
                </a:solidFill>
              </a:rPr>
              <a:t>mysql_fetch_row</a:t>
            </a:r>
            <a:r>
              <a:rPr lang="zh-CN" altLang="en-US">
                <a:solidFill>
                  <a:schemeClr val="tx1"/>
                </a:solidFill>
              </a:rPr>
              <a:t>函数后才真正获取数据，</a:t>
            </a:r>
            <a:r>
              <a:rPr lang="zh-CN" altLang="en-US" b="1">
                <a:solidFill>
                  <a:srgbClr val="FF0000"/>
                </a:solidFill>
              </a:rPr>
              <a:t>每调用一次获取一行数据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2120900"/>
            <a:ext cx="3010535" cy="6578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31850" y="1580515"/>
            <a:ext cx="114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34485" y="3249295"/>
            <a:ext cx="712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这将直接从服务器读取结果，而不会将其保存在临时表或本地缓冲区内，与mysql_store_result()相比，</a:t>
            </a:r>
            <a:r>
              <a:rPr lang="zh-CN" altLang="en-US">
                <a:solidFill>
                  <a:srgbClr val="FF0000"/>
                </a:solidFill>
              </a:rPr>
              <a:t>速度更快而且使用的内存也更少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77665" y="4149090"/>
            <a:ext cx="680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如果成功，返回MYSQL_RES结果。如果出现错误，返回NULL。 </a:t>
            </a:r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获取查询结果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240" y="1877060"/>
            <a:ext cx="5064760" cy="492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5010" y="2350770"/>
            <a:ext cx="404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获取属性（字段）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" y="3018790"/>
            <a:ext cx="5197475" cy="60642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获取一行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04335" y="1594485"/>
            <a:ext cx="69875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检索结果集的下一行。</a:t>
            </a:r>
            <a:endParaRPr lang="zh-CN" altLang="en-US"/>
          </a:p>
          <a:p>
            <a:r>
              <a:rPr lang="zh-CN" altLang="en-US"/>
              <a:t>在mysql_store_result()之后使用时，如果没有要检索的行，mysql_fetch_row()返回NULL。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在mysql_use_result()之后使用时，如果没有要检索的行或出现了错误，mysql_fetch_row()返回NULL。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行内值的数目由</a:t>
            </a:r>
            <a:r>
              <a:rPr lang="zh-CN" altLang="en-US">
                <a:solidFill>
                  <a:srgbClr val="FF0000"/>
                </a:solidFill>
              </a:rPr>
              <a:t>mysql_num_fields(result)</a:t>
            </a:r>
            <a:r>
              <a:rPr lang="zh-CN" altLang="en-US"/>
              <a:t>给出。如果行中保存了调用mysql_fetch_row()返回的值，将按照row[0]到row[mysql_num_fields(result)-1]，访问这些值的指针。</a:t>
            </a:r>
            <a:endParaRPr lang="zh-CN" altLang="en-US"/>
          </a:p>
          <a:p>
            <a:r>
              <a:rPr lang="zh-CN" altLang="en-US"/>
              <a:t>行中的NULL值由NULL指针指明。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可以通过调用mysql_fetch_lengths()来获得行中字段值的长度。对于空字段以及包含NULL的字段，长度为0。通过检查字段值的指针，能够区分它们。如果指针为NULL，字段为NULL，否则字段为空。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65" y="1828800"/>
            <a:ext cx="3288665" cy="64897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685415"/>
            <a:ext cx="5107940" cy="2155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结果集分析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704850" y="1734820"/>
          <a:ext cx="4968240" cy="4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40"/>
                <a:gridCol w="828040"/>
                <a:gridCol w="828040"/>
                <a:gridCol w="828040"/>
                <a:gridCol w="828040"/>
                <a:gridCol w="828040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char*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 *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H="1">
            <a:off x="1043940" y="2168525"/>
            <a:ext cx="1270" cy="12007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820545" y="216852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917190" y="216852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661410" y="214439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509135" y="215328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82245" y="1287145"/>
            <a:ext cx="514985" cy="357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53745" y="1381125"/>
            <a:ext cx="80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char * 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7281545" y="1414780"/>
            <a:ext cx="1359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char ** row;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26605" y="1287145"/>
            <a:ext cx="1734185" cy="5708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426075" y="2144395"/>
            <a:ext cx="6350" cy="12185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084060" y="365125"/>
            <a:ext cx="226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MYSQL_ROW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872095" y="817245"/>
            <a:ext cx="0" cy="387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010275" y="1482090"/>
            <a:ext cx="1077595" cy="251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167120" y="3265170"/>
            <a:ext cx="5763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程序每次取结果的时候，可以逐行去取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mysql_use_result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也可以一次性全部取出来</a:t>
            </a:r>
            <a:r>
              <a:rPr lang="en-US" altLang="zh-CN"/>
              <a:t>   </a:t>
            </a:r>
            <a:r>
              <a:rPr lang="en-US" altLang="zh-CN">
                <a:solidFill>
                  <a:srgbClr val="FF0000"/>
                </a:solidFill>
              </a:rPr>
              <a:t>mysql_store_result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8850" y="4912360"/>
            <a:ext cx="439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总结：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两种方式都可以，选择哪一种取决于获取的记录数量有多少；如果数据量不大，可以一次性获取；但数量太大时就不适合</a:t>
            </a:r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释放结果集和关闭连接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1743075"/>
            <a:ext cx="3866515" cy="7188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1400" y="2680970"/>
            <a:ext cx="8395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释放由mysql_store_result()、mysql_use_result()、mysql_list_dbs()等为结果集分配的内存。完成对结果集的操作后，必须调用mysql_free_result()释放结果集使用的内存。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释放完成后，不要尝试访问结果集。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247515"/>
            <a:ext cx="3256280" cy="7702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5215" y="5214620"/>
            <a:ext cx="8815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关闭前面打开的连接。如果句柄是由mysql_init()或mysql_connect()自动分配的，mysql_close()还将解除分配由mysql指向的连接句柄。</a:t>
            </a:r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源码</a:t>
            </a:r>
            <a:r>
              <a:rPr lang="en-US" altLang="zh-CN"/>
              <a:t>1  </a:t>
            </a:r>
            <a:r>
              <a:rPr lang="zh-CN" altLang="en-US"/>
              <a:t>写操作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495" y="586105"/>
            <a:ext cx="6064250" cy="82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3219450"/>
            <a:ext cx="8197850" cy="3292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1802765"/>
            <a:ext cx="6594475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源码</a:t>
            </a:r>
            <a:r>
              <a:rPr lang="en-US" altLang="zh-CN"/>
              <a:t>2  </a:t>
            </a:r>
            <a:r>
              <a:rPr lang="zh-CN" altLang="en-US"/>
              <a:t>读操作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405" y="2298065"/>
            <a:ext cx="7064375" cy="4508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560" y="265430"/>
            <a:ext cx="595947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命令行方式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" y="2135505"/>
            <a:ext cx="8544560" cy="2894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2539365" y="2053590"/>
              <a:ext cx="2083435" cy="3752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2539365" y="2053590"/>
                <a:ext cx="2083435" cy="3752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和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注入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9315" y="1724660"/>
            <a:ext cx="9119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所谓</a:t>
            </a:r>
            <a:r>
              <a:rPr lang="zh-CN" altLang="en-US">
                <a:solidFill>
                  <a:srgbClr val="FF0000"/>
                </a:solidFill>
              </a:rPr>
              <a:t> SQL 注入</a:t>
            </a:r>
            <a:r>
              <a:rPr lang="zh-CN" altLang="en-US"/>
              <a:t>，就是通过把 SQL 命令插入到 Web 表单递交或输入域名或页面请求的查询字符串，最终达到欺骗服务器执行恶意的 SQL 命令。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9315" y="2564130"/>
            <a:ext cx="9575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MySQL 注入</a:t>
            </a:r>
            <a:r>
              <a:rPr lang="zh-CN" altLang="en-US"/>
              <a:t>是指攻击者通过</a:t>
            </a:r>
            <a:r>
              <a:rPr lang="zh-CN" altLang="en-US">
                <a:solidFill>
                  <a:srgbClr val="FF0000"/>
                </a:solidFill>
              </a:rPr>
              <a:t>恶意构造的输入</a:t>
            </a:r>
            <a:r>
              <a:rPr lang="zh-CN" altLang="en-US"/>
              <a:t>，成功地执行恶意的 SQL 查询。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这通常发生在用户输入未经适当验证或转义的情况下，攻击者试图在输入中插入 SQL 代码，以执行意外的查询或破坏数据库。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9315" y="4080510"/>
            <a:ext cx="9575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作为</a:t>
            </a:r>
            <a:r>
              <a:rPr lang="zh-CN" altLang="en-US">
                <a:solidFill>
                  <a:srgbClr val="FF0000"/>
                </a:solidFill>
              </a:rPr>
              <a:t>开发者</a:t>
            </a:r>
            <a:r>
              <a:rPr lang="zh-CN" altLang="en-US"/>
              <a:t>，我们永远</a:t>
            </a:r>
            <a:r>
              <a:rPr lang="zh-CN" altLang="en-US">
                <a:solidFill>
                  <a:srgbClr val="FF0000"/>
                </a:solidFill>
              </a:rPr>
              <a:t>不要信任用户的输入</a:t>
            </a:r>
            <a:r>
              <a:rPr lang="zh-CN" altLang="en-US"/>
              <a:t>，必须认定用户输入的数据都是</a:t>
            </a:r>
            <a:r>
              <a:rPr lang="zh-CN" altLang="en-US">
                <a:solidFill>
                  <a:srgbClr val="FF0000"/>
                </a:solidFill>
              </a:rPr>
              <a:t>不安全</a:t>
            </a:r>
            <a:r>
              <a:rPr lang="zh-CN" altLang="en-US"/>
              <a:t>的，我们都需要对用户输入的数据进行</a:t>
            </a:r>
            <a:r>
              <a:rPr lang="zh-CN" altLang="en-US" b="1">
                <a:solidFill>
                  <a:srgbClr val="FF0000"/>
                </a:solidFill>
              </a:rPr>
              <a:t>过滤处理或预处理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31265" y="1873885"/>
            <a:ext cx="687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比如登录一个系统时，假设会涉及到以下查询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2499995"/>
            <a:ext cx="818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select * from t_user where </a:t>
            </a:r>
            <a:r>
              <a:rPr lang="en-US" altLang="zh-CN">
                <a:solidFill>
                  <a:srgbClr val="FF0000"/>
                </a:solidFill>
              </a:rPr>
              <a:t>username </a:t>
            </a:r>
            <a:r>
              <a:rPr lang="en-US" altLang="zh-CN"/>
              <a:t>= ‘user1’ and </a:t>
            </a:r>
            <a:r>
              <a:rPr lang="en-US" altLang="zh-CN">
                <a:solidFill>
                  <a:srgbClr val="FF0000"/>
                </a:solidFill>
              </a:rPr>
              <a:t>password</a:t>
            </a:r>
            <a:r>
              <a:rPr lang="en-US" altLang="zh-CN"/>
              <a:t>= ‘passwd1’;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03020" y="3173095"/>
            <a:ext cx="8225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此时如果恶意攻击者，构造如下输入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21560" y="3714115"/>
            <a:ext cx="582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‘’  OR  ‘1’=‘1’; -- 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6200" y="4166235"/>
            <a:ext cx="9051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select * from t_user where username =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‘’ OR ‘1’=‘1’; -- </a:t>
            </a:r>
            <a:r>
              <a:rPr lang="en-US" altLang="zh-CN">
                <a:sym typeface="+mn-ea"/>
              </a:rPr>
              <a:t> and password= ‘passwd1’;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92480" y="1691005"/>
            <a:ext cx="1036828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绝大多数情况下，对于某需求或某一条 SQL 语句可能会被</a:t>
            </a:r>
            <a:r>
              <a:rPr lang="zh-CN" altLang="en-US">
                <a:solidFill>
                  <a:srgbClr val="FF0000"/>
                </a:solidFill>
              </a:rPr>
              <a:t>反复调用执行</a:t>
            </a:r>
            <a:r>
              <a:rPr lang="zh-CN" altLang="en-US"/>
              <a:t>，或者每次执行的时候只有个别的值不同：</a:t>
            </a:r>
            <a:endParaRPr lang="zh-CN" altLang="en-US"/>
          </a:p>
          <a:p>
            <a:pPr indent="457200"/>
            <a:r>
              <a:rPr lang="zh-CN" altLang="en-US"/>
              <a:t>比如 select 的 </a:t>
            </a:r>
            <a:r>
              <a:rPr lang="zh-CN" altLang="en-US">
                <a:solidFill>
                  <a:srgbClr val="FF0000"/>
                </a:solidFill>
              </a:rPr>
              <a:t>where 子句值不同</a:t>
            </a:r>
            <a:r>
              <a:rPr lang="zh-CN" altLang="en-US"/>
              <a:t>，update 的</a:t>
            </a:r>
            <a:r>
              <a:rPr lang="zh-CN" altLang="en-US">
                <a:solidFill>
                  <a:srgbClr val="FF0000"/>
                </a:solidFill>
              </a:rPr>
              <a:t> set 子句值不同</a:t>
            </a:r>
            <a:r>
              <a:rPr lang="zh-CN" altLang="en-US"/>
              <a:t>，insert 的 </a:t>
            </a:r>
            <a:r>
              <a:rPr lang="zh-CN" altLang="en-US">
                <a:solidFill>
                  <a:srgbClr val="FF0000"/>
                </a:solidFill>
              </a:rPr>
              <a:t>values 值不同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预处理语句</a:t>
            </a:r>
            <a:r>
              <a:rPr lang="zh-CN" altLang="en-US"/>
              <a:t>就是将此类 SQL 语句中的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r>
              <a:rPr lang="zh-CN" altLang="en-US"/>
              <a:t>用</a:t>
            </a:r>
            <a:r>
              <a:rPr lang="zh-CN" altLang="en-US" b="1">
                <a:solidFill>
                  <a:srgbClr val="FF0000"/>
                </a:solidFill>
              </a:rPr>
              <a:t>占位符</a:t>
            </a:r>
            <a:r>
              <a:rPr lang="zh-CN" altLang="en-US"/>
              <a:t>替代，可以视为将 </a:t>
            </a:r>
            <a:r>
              <a:rPr lang="zh-CN" altLang="en-US" b="1">
                <a:solidFill>
                  <a:srgbClr val="FF0000"/>
                </a:solidFill>
              </a:rPr>
              <a:t>SQL 语句模板化</a:t>
            </a:r>
            <a:r>
              <a:rPr lang="zh-CN" altLang="en-US"/>
              <a:t>或者</a:t>
            </a:r>
            <a:r>
              <a:rPr lang="zh-CN" altLang="en-US" b="1">
                <a:solidFill>
                  <a:srgbClr val="FF0000"/>
                </a:solidFill>
              </a:rPr>
              <a:t>参数化</a:t>
            </a:r>
            <a:r>
              <a:rPr lang="zh-CN" altLang="en-US"/>
              <a:t>，一般称这类语句叫</a:t>
            </a:r>
            <a:r>
              <a:rPr lang="zh-CN" altLang="en-US">
                <a:solidFill>
                  <a:srgbClr val="FF0000"/>
                </a:solidFill>
              </a:rPr>
              <a:t>Prepared Statements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预处理语句的</a:t>
            </a:r>
            <a:r>
              <a:rPr lang="zh-CN" altLang="en-US" b="1">
                <a:solidFill>
                  <a:srgbClr val="FF0000"/>
                </a:solidFill>
              </a:rPr>
              <a:t>优势</a:t>
            </a:r>
            <a:r>
              <a:rPr lang="zh-CN" altLang="en-US"/>
              <a:t>在于归纳为：</a:t>
            </a:r>
            <a:r>
              <a:rPr lang="zh-CN" altLang="en-US">
                <a:solidFill>
                  <a:srgbClr val="FF0000"/>
                </a:solidFill>
              </a:rPr>
              <a:t>一次编译、多次运行</a:t>
            </a:r>
            <a:r>
              <a:rPr lang="zh-CN" altLang="en-US"/>
              <a:t>，省去了解析优化等过程；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而且预处理语句能</a:t>
            </a:r>
            <a:r>
              <a:rPr lang="zh-CN" altLang="en-US" sz="3200" b="1">
                <a:solidFill>
                  <a:srgbClr val="FF0000"/>
                </a:solidFill>
              </a:rPr>
              <a:t>防止 SQL 注入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的语法格式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86485" y="198882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定义预处理语句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86485" y="3194685"/>
            <a:ext cx="770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执行预处理语句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86485" y="4400550"/>
            <a:ext cx="700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释放（删除）定义的预处理语句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78305" y="25425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PREPARE </a:t>
            </a:r>
            <a:r>
              <a:rPr lang="en-US" altLang="zh-CN"/>
              <a:t>stmt_name </a:t>
            </a:r>
            <a:r>
              <a:rPr lang="en-US" altLang="zh-CN">
                <a:solidFill>
                  <a:srgbClr val="FF0000"/>
                </a:solidFill>
              </a:rPr>
              <a:t>FROM  </a:t>
            </a:r>
            <a:r>
              <a:rPr lang="en-US" altLang="zh-CN"/>
              <a:t>preparable_stmt;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78305" y="3625215"/>
            <a:ext cx="707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EXECUTE </a:t>
            </a:r>
            <a:r>
              <a:rPr lang="en-US" altLang="zh-CN"/>
              <a:t>stmt_name [</a:t>
            </a:r>
            <a:r>
              <a:rPr lang="en-US" altLang="zh-CN">
                <a:solidFill>
                  <a:srgbClr val="FF0000"/>
                </a:solidFill>
              </a:rPr>
              <a:t>USING </a:t>
            </a:r>
            <a:r>
              <a:rPr lang="en-US" altLang="zh-CN">
                <a:solidFill>
                  <a:schemeClr val="accent6"/>
                </a:solidFill>
              </a:rPr>
              <a:t>@var_name1</a:t>
            </a:r>
            <a:r>
              <a:rPr lang="en-US" altLang="zh-CN"/>
              <a:t> [, </a:t>
            </a:r>
            <a:r>
              <a:rPr lang="en-US" altLang="zh-CN">
                <a:solidFill>
                  <a:schemeClr val="accent6"/>
                </a:solidFill>
              </a:rPr>
              <a:t>@var_name2</a:t>
            </a:r>
            <a:r>
              <a:rPr lang="en-US" altLang="zh-CN"/>
              <a:t>]...];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78305" y="4860290"/>
            <a:ext cx="661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{</a:t>
            </a:r>
            <a:r>
              <a:rPr lang="en-US" altLang="zh-CN">
                <a:solidFill>
                  <a:srgbClr val="FF0000"/>
                </a:solidFill>
              </a:rPr>
              <a:t>DEALLOCATE </a:t>
            </a:r>
            <a:r>
              <a:rPr lang="en-US" altLang="zh-CN"/>
              <a:t>| 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en-US" altLang="zh-CN"/>
              <a:t>}  </a:t>
            </a:r>
            <a:r>
              <a:rPr lang="en-US" altLang="zh-CN">
                <a:solidFill>
                  <a:srgbClr val="FF0000"/>
                </a:solidFill>
              </a:rPr>
              <a:t>PREPARE  </a:t>
            </a:r>
            <a:r>
              <a:rPr lang="en-US" altLang="zh-CN"/>
              <a:t>stmt_name;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47725" y="556704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 官方将 prepare、execute、deallocate 统称为 </a:t>
            </a:r>
            <a:r>
              <a:rPr lang="zh-CN" altLang="en-US">
                <a:solidFill>
                  <a:srgbClr val="FF0000"/>
                </a:solidFill>
              </a:rPr>
              <a:t>PREPARE STATEMENT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90160" y="182880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模板化的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443855" y="2163445"/>
            <a:ext cx="306705" cy="302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22350" y="1725295"/>
            <a:ext cx="62877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变量分为以下几类：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系统变量：</a:t>
            </a:r>
            <a:endParaRPr lang="zh-CN" altLang="en-US"/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全局变量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会话变量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自定义变量</a:t>
            </a:r>
            <a:endParaRPr lang="zh-CN" altLang="en-US"/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用户变量</a:t>
            </a:r>
            <a:endParaRPr lang="zh-CN" altLang="en-US">
              <a:solidFill>
                <a:srgbClr val="FF0000"/>
              </a:solidFill>
            </a:endParaRPr>
          </a:p>
          <a:p>
            <a:pPr indent="457200"/>
            <a:r>
              <a:rPr lang="zh-CN" altLang="en-US">
                <a:solidFill>
                  <a:srgbClr val="FF0000"/>
                </a:solidFill>
              </a:rPr>
              <a:t>局部变量：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语句块，函数内部，存储过程之中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系统变量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2490" y="1830705"/>
            <a:ext cx="8110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变量由</a:t>
            </a:r>
            <a:r>
              <a:rPr lang="zh-CN" altLang="en-US">
                <a:solidFill>
                  <a:srgbClr val="FF0000"/>
                </a:solidFill>
              </a:rPr>
              <a:t>系统定义</a:t>
            </a:r>
            <a:r>
              <a:rPr lang="zh-CN" altLang="en-US"/>
              <a:t>，不是用户定义，属于</a:t>
            </a:r>
            <a:r>
              <a:rPr lang="zh-CN" altLang="en-US">
                <a:solidFill>
                  <a:srgbClr val="FF0000"/>
                </a:solidFill>
              </a:rPr>
              <a:t>服务器层面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2473325"/>
            <a:ext cx="6819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全局变量</a:t>
            </a:r>
            <a:r>
              <a:rPr lang="zh-CN" altLang="en-US"/>
              <a:t>需要添加</a:t>
            </a:r>
            <a:r>
              <a:rPr lang="zh-CN" altLang="en-US">
                <a:solidFill>
                  <a:srgbClr val="FF0000"/>
                </a:solidFill>
              </a:rPr>
              <a:t>GLOBAL</a:t>
            </a:r>
            <a:r>
              <a:rPr lang="zh-CN" altLang="en-US"/>
              <a:t>关键字，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会话变量</a:t>
            </a:r>
            <a:r>
              <a:rPr lang="zh-CN" altLang="en-US"/>
              <a:t>需要添加</a:t>
            </a:r>
            <a:r>
              <a:rPr lang="zh-CN" altLang="en-US">
                <a:solidFill>
                  <a:srgbClr val="FF0000"/>
                </a:solidFill>
              </a:rPr>
              <a:t>SESSION</a:t>
            </a:r>
            <a:r>
              <a:rPr lang="zh-CN" altLang="en-US"/>
              <a:t>关键字，</a:t>
            </a:r>
            <a:r>
              <a:rPr lang="zh-CN" altLang="en-US">
                <a:solidFill>
                  <a:srgbClr val="FF0000"/>
                </a:solidFill>
              </a:rPr>
              <a:t>如果不写，默认会话级别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2195" y="3488055"/>
            <a:ext cx="6282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查看方式：</a:t>
            </a:r>
            <a:endParaRPr lang="zh-CN" altLang="en-US"/>
          </a:p>
          <a:p>
            <a:r>
              <a:rPr lang="en-US" altLang="zh-CN"/>
              <a:t>SHOW </a:t>
            </a:r>
            <a:r>
              <a:rPr lang="zh-CN" altLang="en-US"/>
              <a:t>GLOBAL VARIABLES;</a:t>
            </a:r>
            <a:endParaRPr lang="zh-CN" altLang="en-US"/>
          </a:p>
          <a:p>
            <a:r>
              <a:rPr lang="en-US" altLang="zh-CN"/>
              <a:t>SHOW </a:t>
            </a:r>
            <a:r>
              <a:rPr lang="zh-CN" altLang="en-US"/>
              <a:t>GLOBAL VARIABLES LIKE "%global%";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885" y="1637665"/>
            <a:ext cx="4552950" cy="3530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336915" y="3152775"/>
              <a:ext cx="1620520" cy="793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336915" y="3152775"/>
                <a:ext cx="162052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8222615" y="2889250"/>
              <a:ext cx="377825" cy="5759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8222615" y="2889250"/>
                <a:ext cx="377825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7954645" y="4935220"/>
              <a:ext cx="356235" cy="2419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7954645" y="4935220"/>
                <a:ext cx="356235" cy="2419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自定义变量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03630" y="1788795"/>
            <a:ext cx="606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顾名思义，指由用户自己定义的变量，而不是系统定义的。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58875" y="2581275"/>
            <a:ext cx="87528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用户变量</a:t>
            </a:r>
            <a:r>
              <a:rPr lang="zh-CN" altLang="en-US"/>
              <a:t>：</a:t>
            </a:r>
            <a:endParaRPr lang="zh-CN" altLang="en-US"/>
          </a:p>
          <a:p>
            <a:pPr indent="457200"/>
            <a:r>
              <a:rPr lang="zh-CN" altLang="en-US"/>
              <a:t>作用域：针对于当前会话（连接）有效，作用域同于会话变量应用在任何地方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7165" y="3635375"/>
            <a:ext cx="5094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声明并初始化：</a:t>
            </a:r>
            <a:endParaRPr lang="zh-CN" altLang="en-US"/>
          </a:p>
          <a:p>
            <a:pPr indent="457200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0" y="4081145"/>
            <a:ext cx="3158490" cy="8293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41240" y="3635375"/>
            <a:ext cx="1920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查看变量的值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40" y="4356100"/>
            <a:ext cx="2393950" cy="351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981200" y="4025900"/>
              <a:ext cx="281940" cy="6864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981200" y="4025900"/>
                <a:ext cx="281940" cy="686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438525" y="4596765"/>
              <a:ext cx="264160" cy="2343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438525" y="4596765"/>
                <a:ext cx="264160" cy="2343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更新变量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85" y="3736340"/>
            <a:ext cx="3970020" cy="1889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1550" y="1661160"/>
            <a:ext cx="3876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39330" y="1477645"/>
            <a:ext cx="3778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101850"/>
            <a:ext cx="3127375" cy="96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30" y="2166620"/>
            <a:ext cx="2826385" cy="1047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152775" y="4672965"/>
              <a:ext cx="477520" cy="946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152775" y="4672965"/>
                <a:ext cx="477520" cy="94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3544570" y="4217035"/>
              <a:ext cx="1206500" cy="3632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3544570" y="4217035"/>
                <a:ext cx="1206500" cy="363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635500" y="4114800"/>
              <a:ext cx="243205" cy="27368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635500" y="4114800"/>
                <a:ext cx="243205" cy="27368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5047615" y="3935730"/>
            <a:ext cx="319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</a:t>
            </a:r>
            <a:r>
              <a:rPr lang="zh-CN" altLang="en-US"/>
              <a:t>表中的一个属性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9915" y="4514850"/>
            <a:ext cx="6110605" cy="3892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3365" y="5304790"/>
            <a:ext cx="3858260" cy="116332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使用自定义变量设置排名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985" y="1856740"/>
            <a:ext cx="6306185" cy="401066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1176020" y="4007485"/>
            <a:ext cx="6137910" cy="8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2062480" y="2202815"/>
              <a:ext cx="1751330" cy="1066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2062480" y="2202815"/>
                <a:ext cx="175133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815465" y="1938655"/>
              <a:ext cx="98425" cy="21780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815465" y="1938655"/>
                <a:ext cx="98425" cy="217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725930" y="1764030"/>
              <a:ext cx="285750" cy="4394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725930" y="1764030"/>
                <a:ext cx="285750" cy="439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483360" y="2407285"/>
              <a:ext cx="285750" cy="149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483360" y="2407285"/>
                <a:ext cx="285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363980" y="2305050"/>
              <a:ext cx="499110" cy="4051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363980" y="2305050"/>
                <a:ext cx="499110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3025140" y="5384800"/>
              <a:ext cx="694690" cy="596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3025140" y="5384800"/>
                <a:ext cx="69469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3910965" y="4937125"/>
              <a:ext cx="3229610" cy="5797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3910965" y="4937125"/>
                <a:ext cx="3229610" cy="579755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5895340" y="5647690"/>
            <a:ext cx="2840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变量的初始化，只能放在</a:t>
            </a:r>
            <a:r>
              <a:rPr lang="en-US" altLang="zh-CN"/>
              <a:t>from</a:t>
            </a:r>
            <a:r>
              <a:rPr lang="zh-CN" altLang="en-US"/>
              <a:t>子句之后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311785" y="2338705"/>
              <a:ext cx="1065530" cy="65659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11785" y="2338705"/>
                <a:ext cx="1065530" cy="656590"/>
              </a:xfrm>
              <a:prstGeom prst="rect"/>
            </p:spPr>
          </p:pic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1945" y="1410970"/>
            <a:ext cx="5314950" cy="349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8382000" y="1352550"/>
              <a:ext cx="1120140" cy="3606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8382000" y="1352550"/>
                <a:ext cx="1120140" cy="360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8399145" y="1010285"/>
              <a:ext cx="9525" cy="400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8399145" y="1010285"/>
                <a:ext cx="9525" cy="40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8293735" y="852170"/>
              <a:ext cx="303530" cy="3473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8293735" y="852170"/>
                <a:ext cx="30353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8421370" y="1783080"/>
              <a:ext cx="237490" cy="1098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8421370" y="1783080"/>
                <a:ext cx="2374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8307070" y="1751965"/>
              <a:ext cx="404495" cy="1854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8307070" y="1751965"/>
                <a:ext cx="404495" cy="1854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454785"/>
            <a:ext cx="6158865" cy="19742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Limit</a:t>
            </a:r>
            <a:r>
              <a:rPr lang="zh-CN" altLang="en-US"/>
              <a:t>无法传递参数的问题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08760" y="4500880"/>
            <a:ext cx="448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LIMIT</a:t>
            </a:r>
            <a:r>
              <a:rPr lang="zh-CN" altLang="en-US"/>
              <a:t>之后只能传递</a:t>
            </a:r>
            <a:r>
              <a:rPr lang="zh-CN" altLang="en-US" b="1">
                <a:solidFill>
                  <a:srgbClr val="FF0000"/>
                </a:solidFill>
              </a:rPr>
              <a:t>常量</a:t>
            </a:r>
            <a:r>
              <a:rPr lang="zh-CN" altLang="en-US"/>
              <a:t>，不能传递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20770" y="1407795"/>
            <a:ext cx="3437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每页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条记录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1724660"/>
            <a:ext cx="1729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45380" y="2176780"/>
            <a:ext cx="211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获取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条记录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5010150" y="4178935"/>
              <a:ext cx="1346835" cy="774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5010150" y="4178935"/>
                <a:ext cx="1346835" cy="77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6726555" y="4178935"/>
              <a:ext cx="1261745" cy="98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6726555" y="4178935"/>
                <a:ext cx="1261745" cy="98425"/>
              </a:xfrm>
              <a:prstGeom prst="rect"/>
            </p:spPr>
          </p:pic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35" y="5297170"/>
            <a:ext cx="11936095" cy="8610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640" y="3533775"/>
            <a:ext cx="7144385" cy="5403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图形化界面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0" y="551180"/>
            <a:ext cx="4835525" cy="1631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509645"/>
            <a:ext cx="8753475" cy="74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877060"/>
            <a:ext cx="5492750" cy="1482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8475" y="1324610"/>
            <a:ext cx="427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</a:t>
            </a:r>
            <a:r>
              <a:rPr lang="en-US" altLang="zh-CN"/>
              <a:t>mysql</a:t>
            </a:r>
            <a:r>
              <a:rPr lang="zh-CN" altLang="en-US"/>
              <a:t>服务器的配置文件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2882900"/>
            <a:ext cx="53594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的语法格式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86485" y="1988820"/>
            <a:ext cx="757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定义预处理语句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86485" y="3194685"/>
            <a:ext cx="770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执行预处理语句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86485" y="4400550"/>
            <a:ext cx="700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释放（删除）定义的预处理语句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78305" y="25425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PREPARE </a:t>
            </a:r>
            <a:r>
              <a:rPr lang="en-US" altLang="zh-CN"/>
              <a:t>stmt_name </a:t>
            </a:r>
            <a:r>
              <a:rPr lang="en-US" altLang="zh-CN">
                <a:solidFill>
                  <a:srgbClr val="FF0000"/>
                </a:solidFill>
              </a:rPr>
              <a:t>FROM  </a:t>
            </a:r>
            <a:r>
              <a:rPr lang="en-US" altLang="zh-CN"/>
              <a:t>preparable_stmt;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78305" y="3625215"/>
            <a:ext cx="707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EXECUTE </a:t>
            </a:r>
            <a:r>
              <a:rPr lang="en-US" altLang="zh-CN"/>
              <a:t>stmt_name [</a:t>
            </a:r>
            <a:r>
              <a:rPr lang="en-US" altLang="zh-CN">
                <a:solidFill>
                  <a:srgbClr val="FF0000"/>
                </a:solidFill>
              </a:rPr>
              <a:t>USING </a:t>
            </a:r>
            <a:r>
              <a:rPr lang="en-US" altLang="zh-CN">
                <a:solidFill>
                  <a:schemeClr val="accent6"/>
                </a:solidFill>
              </a:rPr>
              <a:t>@var_name1</a:t>
            </a:r>
            <a:r>
              <a:rPr lang="en-US" altLang="zh-CN"/>
              <a:t> [, </a:t>
            </a:r>
            <a:r>
              <a:rPr lang="en-US" altLang="zh-CN">
                <a:solidFill>
                  <a:schemeClr val="accent6"/>
                </a:solidFill>
              </a:rPr>
              <a:t>@var_name2</a:t>
            </a:r>
            <a:r>
              <a:rPr lang="en-US" altLang="zh-CN"/>
              <a:t>]...];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78305" y="4860290"/>
            <a:ext cx="661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{</a:t>
            </a:r>
            <a:r>
              <a:rPr lang="en-US" altLang="zh-CN">
                <a:solidFill>
                  <a:srgbClr val="FF0000"/>
                </a:solidFill>
              </a:rPr>
              <a:t>DEALLOCATE </a:t>
            </a:r>
            <a:r>
              <a:rPr lang="en-US" altLang="zh-CN"/>
              <a:t>| 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en-US" altLang="zh-CN"/>
              <a:t>}  </a:t>
            </a:r>
            <a:r>
              <a:rPr lang="en-US" altLang="zh-CN">
                <a:solidFill>
                  <a:srgbClr val="FF0000"/>
                </a:solidFill>
              </a:rPr>
              <a:t>PREPARE  </a:t>
            </a:r>
            <a:r>
              <a:rPr lang="en-US" altLang="zh-CN"/>
              <a:t>stmt_name;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47725" y="556704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MySQL 官方将 prepare、execute、deallocate 统称为 </a:t>
            </a:r>
            <a:r>
              <a:rPr lang="zh-CN" altLang="en-US">
                <a:solidFill>
                  <a:srgbClr val="FF0000"/>
                </a:solidFill>
              </a:rPr>
              <a:t>PREPARE STATEMENT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2553335"/>
            <a:ext cx="10262235" cy="1750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4565" y="5306695"/>
            <a:ext cx="8510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？问号代表</a:t>
            </a:r>
            <a:r>
              <a:rPr lang="zh-CN" altLang="en-US" sz="2400" b="1">
                <a:solidFill>
                  <a:schemeClr val="accent6"/>
                </a:solidFill>
              </a:rPr>
              <a:t>占位符</a:t>
            </a:r>
            <a:r>
              <a:rPr lang="zh-CN" altLang="en-US" sz="2400">
                <a:solidFill>
                  <a:srgbClr val="FF0000"/>
                </a:solidFill>
              </a:rPr>
              <a:t>，表示的是一个字符串，无须使用单引号</a:t>
            </a:r>
            <a:r>
              <a:rPr lang="en-US" altLang="zh-CN" sz="2400">
                <a:solidFill>
                  <a:srgbClr val="FF0000"/>
                </a:solidFill>
              </a:rPr>
              <a:t>  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6795" y="1818640"/>
            <a:ext cx="8122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采用</a:t>
            </a:r>
            <a:r>
              <a:rPr lang="zh-CN" altLang="en-US">
                <a:solidFill>
                  <a:srgbClr val="FF0000"/>
                </a:solidFill>
              </a:rPr>
              <a:t>字符串</a:t>
            </a:r>
            <a:r>
              <a:rPr lang="zh-CN" altLang="en-US"/>
              <a:t>定义预处理</a:t>
            </a:r>
            <a:r>
              <a:rPr lang="en-US" altLang="zh-CN"/>
              <a:t>SQL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948170" y="2539365"/>
              <a:ext cx="170815" cy="511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948170" y="2539365"/>
                <a:ext cx="17081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648065" y="2585720"/>
              <a:ext cx="191770" cy="4692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648065" y="2585720"/>
                <a:ext cx="191770" cy="46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494530" y="3063240"/>
              <a:ext cx="6164580" cy="2559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494530" y="3063240"/>
                <a:ext cx="6164580" cy="2559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26795" y="1818640"/>
            <a:ext cx="8122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采用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r>
              <a:rPr lang="zh-CN" altLang="en-US"/>
              <a:t>定义预处理</a:t>
            </a:r>
            <a:r>
              <a:rPr lang="en-US" altLang="zh-CN"/>
              <a:t>SQL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2630170"/>
            <a:ext cx="8130540" cy="2776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02020" y="4037965"/>
            <a:ext cx="369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模板化的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用变量进行存储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454785"/>
            <a:ext cx="6158865" cy="19742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</a:t>
            </a:r>
            <a:r>
              <a:rPr lang="en-US" altLang="zh-CN"/>
              <a:t>Limit</a:t>
            </a:r>
            <a:r>
              <a:rPr lang="zh-CN" altLang="en-US"/>
              <a:t>无法传递参数的问题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08760" y="4500880"/>
            <a:ext cx="448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LIMIT</a:t>
            </a:r>
            <a:r>
              <a:rPr lang="zh-CN" altLang="en-US"/>
              <a:t>之后只能传递</a:t>
            </a:r>
            <a:r>
              <a:rPr lang="zh-CN" altLang="en-US" b="1">
                <a:solidFill>
                  <a:srgbClr val="FF0000"/>
                </a:solidFill>
              </a:rPr>
              <a:t>常量</a:t>
            </a:r>
            <a:r>
              <a:rPr lang="zh-CN" altLang="en-US"/>
              <a:t>，不能传递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20770" y="1407795"/>
            <a:ext cx="3437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每页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条记录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1724660"/>
            <a:ext cx="1729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45380" y="2176780"/>
            <a:ext cx="211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获取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zh-CN" altLang="en-US">
                <a:solidFill>
                  <a:srgbClr val="FF0000"/>
                </a:solidFill>
              </a:rPr>
              <a:t>条记录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5010150" y="4178935"/>
              <a:ext cx="1346835" cy="774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5010150" y="4178935"/>
                <a:ext cx="1346835" cy="77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6726555" y="4178935"/>
              <a:ext cx="1261745" cy="98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6726555" y="4178935"/>
                <a:ext cx="1261745" cy="98425"/>
              </a:xfrm>
              <a:prstGeom prst="rect"/>
            </p:spPr>
          </p:pic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35" y="5297170"/>
            <a:ext cx="11936095" cy="8610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640" y="3533775"/>
            <a:ext cx="7144385" cy="54038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r>
              <a:rPr lang="en-US" altLang="zh-CN"/>
              <a:t>3  -- </a:t>
            </a:r>
            <a:r>
              <a:rPr lang="zh-CN" altLang="en-US"/>
              <a:t>使用预处理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1498600"/>
            <a:ext cx="5269230" cy="12014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5" y="3058160"/>
            <a:ext cx="2836545" cy="911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045" y="2578100"/>
            <a:ext cx="7528560" cy="17710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80" y="4526280"/>
            <a:ext cx="600710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6280" y="1691005"/>
            <a:ext cx="11077575" cy="364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预处理 SQL 使用注意点</a:t>
            </a:r>
            <a:endParaRPr lang="zh-CN" altLang="en-US" sz="2800"/>
          </a:p>
          <a:p>
            <a:r>
              <a:rPr lang="zh-CN" altLang="en-US" sz="2400"/>
              <a:t>1</a:t>
            </a:r>
            <a:r>
              <a:rPr lang="en-US" altLang="zh-CN" sz="2400"/>
              <a:t>. </a:t>
            </a:r>
            <a:r>
              <a:rPr lang="zh-CN" altLang="en-US" sz="2400">
                <a:solidFill>
                  <a:srgbClr val="FF0000"/>
                </a:solidFill>
              </a:rPr>
              <a:t>stmt_name </a:t>
            </a:r>
            <a:r>
              <a:rPr lang="zh-CN" altLang="en-US" sz="2400"/>
              <a:t>作为 preparable_stmt 的接收者，唯一标识，不区分大小写。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2</a:t>
            </a:r>
            <a:r>
              <a:rPr lang="en-US" altLang="zh-CN" sz="2400"/>
              <a:t>.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preparable_stmt</a:t>
            </a:r>
            <a:r>
              <a:rPr lang="zh-CN" altLang="en-US" sz="2400"/>
              <a:t> 语句中的 ? 是个占位符，所代表的是一个字符串，不需要将 ? 用引号包含起来。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3</a:t>
            </a:r>
            <a:r>
              <a:rPr lang="en-US" altLang="zh-CN" sz="2400"/>
              <a:t>. </a:t>
            </a:r>
            <a:r>
              <a:rPr lang="zh-CN" altLang="en-US" sz="2400"/>
              <a:t>定义一个已存在的 </a:t>
            </a:r>
            <a:r>
              <a:rPr lang="zh-CN" altLang="en-US" sz="2400">
                <a:solidFill>
                  <a:srgbClr val="FF0000"/>
                </a:solidFill>
              </a:rPr>
              <a:t>stmt_name</a:t>
            </a:r>
            <a:r>
              <a:rPr lang="zh-CN" altLang="en-US" sz="2400"/>
              <a:t> ，原有的将被立即释放，类似于变量的重新赋值。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4</a:t>
            </a:r>
            <a:r>
              <a:rPr lang="en-US" altLang="zh-CN" sz="2400"/>
              <a:t>. </a:t>
            </a:r>
            <a:r>
              <a:rPr lang="zh-CN" altLang="en-US" sz="2400"/>
              <a:t>PREPARE stmt_name 的作用域是</a:t>
            </a:r>
            <a:r>
              <a:rPr lang="zh-CN" altLang="en-US" sz="2400">
                <a:solidFill>
                  <a:srgbClr val="FF0000"/>
                </a:solidFill>
              </a:rPr>
              <a:t>session</a:t>
            </a:r>
            <a:r>
              <a:rPr lang="zh-CN" altLang="en-US" sz="2400"/>
              <a:t>级</a:t>
            </a:r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1588770"/>
            <a:ext cx="6990715" cy="4719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983615" y="1989455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531235" y="3194685"/>
            <a:ext cx="1704340" cy="114109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mysqld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940435" y="3293110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932815" y="4537075"/>
            <a:ext cx="1036955" cy="1012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client</a:t>
            </a:r>
            <a:endParaRPr lang="en-US" altLang="zh-CN"/>
          </a:p>
        </p:txBody>
      </p:sp>
      <p:cxnSp>
        <p:nvCxnSpPr>
          <p:cNvPr id="10" name="直接箭头连接符 9"/>
          <p:cNvCxnSpPr>
            <a:stCxn id="4" idx="6"/>
          </p:cNvCxnSpPr>
          <p:nvPr/>
        </p:nvCxnSpPr>
        <p:spPr>
          <a:xfrm>
            <a:off x="2020570" y="2495550"/>
            <a:ext cx="1485900" cy="1119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6"/>
          </p:cNvCxnSpPr>
          <p:nvPr/>
        </p:nvCxnSpPr>
        <p:spPr>
          <a:xfrm flipV="1">
            <a:off x="1977390" y="3797935"/>
            <a:ext cx="1520190" cy="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6"/>
          </p:cNvCxnSpPr>
          <p:nvPr/>
        </p:nvCxnSpPr>
        <p:spPr>
          <a:xfrm flipV="1">
            <a:off x="1969770" y="3942715"/>
            <a:ext cx="1532255" cy="110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柱形 12"/>
          <p:cNvSpPr/>
          <p:nvPr/>
        </p:nvSpPr>
        <p:spPr>
          <a:xfrm>
            <a:off x="5967730" y="2747645"/>
            <a:ext cx="1175385" cy="745490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DB1</a:t>
            </a:r>
            <a:endParaRPr lang="en-US" altLang="zh-CN"/>
          </a:p>
        </p:txBody>
      </p:sp>
      <p:sp>
        <p:nvSpPr>
          <p:cNvPr id="14" name="圆柱形 13"/>
          <p:cNvSpPr/>
          <p:nvPr/>
        </p:nvSpPr>
        <p:spPr>
          <a:xfrm>
            <a:off x="5967730" y="4020185"/>
            <a:ext cx="1175385" cy="745490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DB2</a:t>
            </a:r>
            <a:endParaRPr lang="en-US" altLang="zh-CN"/>
          </a:p>
        </p:txBody>
      </p:sp>
      <p:sp>
        <p:nvSpPr>
          <p:cNvPr id="15" name="右中括号 14"/>
          <p:cNvSpPr/>
          <p:nvPr/>
        </p:nvSpPr>
        <p:spPr>
          <a:xfrm rot="10800000">
            <a:off x="5665470" y="3110230"/>
            <a:ext cx="302260" cy="1303655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stCxn id="7" idx="3"/>
            <a:endCxn id="15" idx="2"/>
          </p:cNvCxnSpPr>
          <p:nvPr/>
        </p:nvCxnSpPr>
        <p:spPr>
          <a:xfrm flipV="1">
            <a:off x="5235575" y="3761740"/>
            <a:ext cx="429895" cy="3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流程图: 内部贮存 16"/>
          <p:cNvSpPr/>
          <p:nvPr/>
        </p:nvSpPr>
        <p:spPr>
          <a:xfrm>
            <a:off x="8382635" y="2032635"/>
            <a:ext cx="1887220" cy="1260475"/>
          </a:xfrm>
          <a:prstGeom prst="flowChartInternalStorag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内部贮存 17"/>
          <p:cNvSpPr/>
          <p:nvPr/>
        </p:nvSpPr>
        <p:spPr>
          <a:xfrm>
            <a:off x="8382635" y="3983355"/>
            <a:ext cx="1887220" cy="1260475"/>
          </a:xfrm>
          <a:prstGeom prst="flowChartInternalStorag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中括号 18"/>
          <p:cNvSpPr/>
          <p:nvPr/>
        </p:nvSpPr>
        <p:spPr>
          <a:xfrm rot="10800000">
            <a:off x="7753350" y="2528570"/>
            <a:ext cx="590550" cy="208661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3" idx="4"/>
          </p:cNvCxnSpPr>
          <p:nvPr/>
        </p:nvCxnSpPr>
        <p:spPr>
          <a:xfrm>
            <a:off x="7143115" y="3120390"/>
            <a:ext cx="609600" cy="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265170" y="1329690"/>
            <a:ext cx="7624445" cy="43326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420110" y="1427480"/>
            <a:ext cx="165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MySQL</a:t>
            </a:r>
            <a:r>
              <a:rPr lang="zh-CN" altLang="en-US" b="1"/>
              <a:t>服务器</a:t>
            </a:r>
            <a:endParaRPr lang="zh-CN" altLang="en-US" b="1"/>
          </a:p>
        </p:txBody>
      </p:sp>
      <p:sp>
        <p:nvSpPr>
          <p:cNvPr id="23" name="文本框 22"/>
          <p:cNvSpPr txBox="1"/>
          <p:nvPr/>
        </p:nvSpPr>
        <p:spPr>
          <a:xfrm>
            <a:off x="626110" y="1427480"/>
            <a:ext cx="180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2490" y="3430905"/>
            <a:ext cx="1005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socket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95995" y="1711960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8531860" y="3574415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972820"/>
          </a:xfrm>
        </p:spPr>
        <p:txBody>
          <a:bodyPr/>
          <a:p>
            <a:r>
              <a:rPr lang="en-US" altLang="zh-CN"/>
              <a:t>MySQL</a:t>
            </a:r>
            <a:r>
              <a:rPr lang="zh-CN" altLang="en-US"/>
              <a:t>基本结构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037965" y="6052820"/>
            <a:ext cx="3369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deamon   </a:t>
            </a:r>
            <a:r>
              <a:rPr lang="zh-CN" altLang="en-US" b="1">
                <a:solidFill>
                  <a:srgbClr val="FF0000"/>
                </a:solidFill>
              </a:rPr>
              <a:t>守护进程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7705" y="382905"/>
            <a:ext cx="269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数据库管理系统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1525" y="1604010"/>
            <a:ext cx="5296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服务器是以</a:t>
            </a:r>
            <a:r>
              <a:rPr lang="zh-CN" altLang="en-US" b="1">
                <a:solidFill>
                  <a:srgbClr val="FF0000"/>
                </a:solidFill>
              </a:rPr>
              <a:t>守护进程</a:t>
            </a:r>
            <a:r>
              <a:rPr lang="zh-CN" altLang="en-US"/>
              <a:t>的方式运行的，</a:t>
            </a:r>
            <a:r>
              <a:rPr lang="zh-CN" altLang="en-US" b="1">
                <a:solidFill>
                  <a:srgbClr val="FF0000"/>
                </a:solidFill>
              </a:rPr>
              <a:t>没有终端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240" y="3787140"/>
            <a:ext cx="3472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mysql</a:t>
            </a:r>
            <a:r>
              <a:rPr lang="zh-CN" altLang="en-US"/>
              <a:t>服务器的默认端口号是</a:t>
            </a:r>
            <a:r>
              <a:rPr lang="en-US" altLang="zh-CN">
                <a:solidFill>
                  <a:srgbClr val="FF0000"/>
                </a:solidFill>
              </a:rPr>
              <a:t>3306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4355465"/>
            <a:ext cx="8807450" cy="955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" y="2334260"/>
            <a:ext cx="9032875" cy="425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93680" y="246570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daemon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5669280"/>
            <a:ext cx="94996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SQL</a:t>
            </a:r>
            <a:r>
              <a:rPr lang="zh-CN" altLang="en-US"/>
              <a:t>（</a:t>
            </a:r>
            <a:r>
              <a:rPr lang="en-US" altLang="zh-CN"/>
              <a:t>Structured Query Language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结构化查询语言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DDL</a:t>
            </a:r>
            <a:r>
              <a:rPr lang="zh-CN" altLang="en-US"/>
              <a:t>（数据定义语言）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DML</a:t>
            </a:r>
            <a:r>
              <a:rPr lang="zh-CN" altLang="en-US"/>
              <a:t>（数据控制语言）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DQL</a:t>
            </a:r>
            <a:r>
              <a:rPr lang="zh-CN" altLang="en-US"/>
              <a:t>（数据查询语言）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4318635"/>
            <a:ext cx="5344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是独立于其他编程语言的，单独用来控制数据的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9520" y="5060315"/>
            <a:ext cx="163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</a:t>
            </a:r>
            <a:r>
              <a:rPr lang="zh-CN" altLang="en-US" b="1">
                <a:solidFill>
                  <a:srgbClr val="FF0000"/>
                </a:solidFill>
              </a:rPr>
              <a:t>系统解耦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67930" y="3820795"/>
            <a:ext cx="3785870" cy="170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MVC</a:t>
            </a:r>
            <a:r>
              <a:rPr lang="zh-CN" altLang="en-US" sz="2400" b="1">
                <a:solidFill>
                  <a:srgbClr val="FF0000"/>
                </a:solidFill>
              </a:rPr>
              <a:t>架构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/>
              <a:t>视图层</a:t>
            </a:r>
            <a:endParaRPr lang="zh-CN" altLang="en-US"/>
          </a:p>
          <a:p>
            <a:r>
              <a:rPr lang="zh-CN" altLang="en-US"/>
              <a:t>业务逻辑层</a:t>
            </a:r>
            <a:endParaRPr lang="zh-CN" altLang="en-US"/>
          </a:p>
          <a:p>
            <a:r>
              <a:rPr lang="zh-CN" altLang="en-US"/>
              <a:t>数据持久层：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数据库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5810" y="5632450"/>
            <a:ext cx="774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对于数据的操作</a:t>
            </a:r>
            <a:r>
              <a:rPr lang="zh-CN" altLang="en-US" b="1">
                <a:solidFill>
                  <a:srgbClr val="FF0000"/>
                </a:solidFill>
              </a:rPr>
              <a:t>不希望依赖于某一种编程语言</a:t>
            </a:r>
            <a:r>
              <a:rPr lang="zh-CN" altLang="en-US"/>
              <a:t>，数据是最重要的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19900" y="2146300"/>
            <a:ext cx="360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在企业中有一个岗位：</a:t>
            </a:r>
            <a:r>
              <a:rPr lang="en-US" altLang="zh-CN" b="1">
                <a:solidFill>
                  <a:srgbClr val="FF0000"/>
                </a:solidFill>
              </a:rPr>
              <a:t>DBA  50W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DDL   </a:t>
            </a:r>
            <a:r>
              <a:rPr lang="zh-CN" altLang="en-US" b="1">
                <a:solidFill>
                  <a:srgbClr val="FF0000"/>
                </a:solidFill>
              </a:rPr>
              <a:t>数据定义语言（</a:t>
            </a:r>
            <a:r>
              <a:rPr lang="en-US" altLang="zh-CN" b="1">
                <a:solidFill>
                  <a:srgbClr val="FF0000"/>
                </a:solidFill>
              </a:rPr>
              <a:t>Data Defination Language)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0570" y="1612265"/>
            <a:ext cx="10515600" cy="4351338"/>
          </a:xfrm>
        </p:spPr>
        <p:txBody>
          <a:bodyPr/>
          <a:p>
            <a:r>
              <a:rPr lang="zh-CN" altLang="en-US"/>
              <a:t>查看数据库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36305" y="1955165"/>
            <a:ext cx="3173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清屏操作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Ctrl + l 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070" y="2468245"/>
            <a:ext cx="5734685" cy="3572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55590" y="3676015"/>
            <a:ext cx="3749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/>
              <a:t>自带的四个</a:t>
            </a:r>
            <a:r>
              <a:rPr lang="en-US" altLang="zh-CN"/>
              <a:t>DB</a:t>
            </a:r>
            <a:r>
              <a:rPr lang="zh-CN" altLang="en-US"/>
              <a:t>，一般情况下不需要操作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769745" y="4515485"/>
              <a:ext cx="1589405" cy="558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769745" y="4515485"/>
                <a:ext cx="158940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3226435" y="4600575"/>
              <a:ext cx="1146810" cy="247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3226435" y="4600575"/>
                <a:ext cx="114681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4100195" y="4694555"/>
              <a:ext cx="370840" cy="2559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4100195" y="4694555"/>
                <a:ext cx="370840" cy="255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1714500" y="4817745"/>
              <a:ext cx="511810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1714500" y="4817745"/>
                <a:ext cx="511810" cy="60325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5373370" y="4582160"/>
            <a:ext cx="219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与性能相关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创建数据库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9455" y="2345690"/>
            <a:ext cx="8040370" cy="1912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345" y="1506855"/>
            <a:ext cx="424624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ym typeface="+mn-ea"/>
              </a:rPr>
              <a:t>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create </a:t>
            </a:r>
            <a:r>
              <a:rPr lang="en-US" altLang="zh-CN" sz="2800">
                <a:sym typeface="+mn-ea"/>
              </a:rPr>
              <a:t>DATABASE DbName;</a:t>
            </a:r>
            <a:endParaRPr lang="en-US" altLang="zh-CN" sz="2800"/>
          </a:p>
          <a:p>
            <a:endParaRPr lang="zh-CN" altLang="en-US" sz="2800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900170" y="2040255"/>
            <a:ext cx="697230" cy="383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685030" y="1769110"/>
            <a:ext cx="2660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[] </a:t>
            </a:r>
            <a:r>
              <a:rPr lang="zh-CN" altLang="en-US"/>
              <a:t>是可选的，可写可不写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3420745" y="2696210"/>
              <a:ext cx="1097915" cy="533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3420745" y="2696210"/>
                <a:ext cx="10979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1989455" y="3754120"/>
              <a:ext cx="1189990" cy="273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989455" y="3754120"/>
                <a:ext cx="11899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1976120" y="4083685"/>
              <a:ext cx="676910" cy="266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1976120" y="4083685"/>
                <a:ext cx="676910" cy="26670"/>
              </a:xfrm>
              <a:prstGeom prst="rect"/>
            </p:spPr>
          </p:pic>
        </mc:Fallback>
      </mc:AlternateContent>
      <p:sp>
        <p:nvSpPr>
          <p:cNvPr id="12" name="文本框 11"/>
          <p:cNvSpPr txBox="1"/>
          <p:nvPr/>
        </p:nvSpPr>
        <p:spPr>
          <a:xfrm>
            <a:off x="408940" y="4723765"/>
            <a:ext cx="611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</a:t>
            </a:r>
            <a:r>
              <a:rPr lang="zh-CN" altLang="en-US"/>
              <a:t>语句中的</a:t>
            </a:r>
            <a:r>
              <a:rPr lang="zh-CN" altLang="en-US">
                <a:solidFill>
                  <a:srgbClr val="FF0000"/>
                </a:solidFill>
              </a:rPr>
              <a:t>关键字</a:t>
            </a:r>
            <a:r>
              <a:rPr lang="zh-CN" altLang="en-US"/>
              <a:t>都是不区分大小写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数据库名、表名、字段</a:t>
            </a:r>
            <a:r>
              <a:rPr lang="en-US" altLang="zh-CN"/>
              <a:t>(</a:t>
            </a:r>
            <a:r>
              <a:rPr lang="zh-CN" altLang="en-US"/>
              <a:t>列</a:t>
            </a:r>
            <a:r>
              <a:rPr lang="en-US" altLang="zh-CN"/>
              <a:t>)</a:t>
            </a:r>
            <a:r>
              <a:rPr lang="zh-CN" altLang="en-US"/>
              <a:t>名</a:t>
            </a:r>
            <a:r>
              <a:rPr lang="zh-CN" altLang="en-US">
                <a:solidFill>
                  <a:srgbClr val="FF0000"/>
                </a:solidFill>
              </a:rPr>
              <a:t>严格区分大小写</a:t>
            </a:r>
            <a:r>
              <a:rPr lang="zh-CN" altLang="en-US"/>
              <a:t>的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640" y="3907155"/>
            <a:ext cx="360997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</a:t>
            </a:r>
            <a:r>
              <a:rPr lang="zh-CN" altLang="en-US"/>
              <a:t>数据库？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没有数据库时，可以写入到</a:t>
            </a:r>
            <a:endParaRPr lang="zh-CN" altLang="en-US"/>
          </a:p>
          <a:p>
            <a:pPr lvl="1"/>
            <a:r>
              <a:rPr lang="zh-CN" altLang="en-US"/>
              <a:t>数据结构（数组、链表、</a:t>
            </a:r>
            <a:r>
              <a:rPr lang="en-US" altLang="zh-CN"/>
              <a:t>HashTble</a:t>
            </a:r>
            <a:r>
              <a:rPr lang="zh-CN" altLang="en-US"/>
              <a:t>等等</a:t>
            </a:r>
            <a:r>
              <a:rPr lang="en-US" altLang="zh-CN"/>
              <a:t> ---- </a:t>
            </a:r>
            <a:r>
              <a:rPr lang="zh-CN" altLang="en-US">
                <a:solidFill>
                  <a:srgbClr val="FF0000"/>
                </a:solidFill>
              </a:rPr>
              <a:t>存放在内存之中</a:t>
            </a:r>
            <a:r>
              <a:rPr lang="en-US" altLang="zh-CN">
                <a:solidFill>
                  <a:srgbClr val="FF0000"/>
                </a:solidFill>
              </a:rPr>
              <a:t>, </a:t>
            </a:r>
            <a:r>
              <a:rPr lang="zh-CN" altLang="en-US">
                <a:solidFill>
                  <a:srgbClr val="FF0000"/>
                </a:solidFill>
              </a:rPr>
              <a:t>易失性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文件（</a:t>
            </a:r>
            <a:r>
              <a:rPr lang="zh-CN" altLang="en-US">
                <a:solidFill>
                  <a:srgbClr val="FF0000"/>
                </a:solidFill>
              </a:rPr>
              <a:t>存储在磁盘之中</a:t>
            </a:r>
            <a:r>
              <a:rPr lang="en-US" altLang="zh-CN">
                <a:solidFill>
                  <a:srgbClr val="FF0000"/>
                </a:solidFill>
              </a:rPr>
              <a:t> -- </a:t>
            </a:r>
            <a:r>
              <a:rPr lang="zh-CN" altLang="en-US">
                <a:solidFill>
                  <a:srgbClr val="FF0000"/>
                </a:solidFill>
              </a:rPr>
              <a:t>持久化</a:t>
            </a:r>
            <a:r>
              <a:rPr lang="zh-CN" altLang="en-US"/>
              <a:t>）</a:t>
            </a:r>
            <a:r>
              <a:rPr lang="en-US" altLang="zh-CN"/>
              <a:t>----  </a:t>
            </a:r>
            <a:r>
              <a:rPr lang="zh-CN" altLang="en-US" b="1">
                <a:solidFill>
                  <a:srgbClr val="FF0000"/>
                </a:solidFill>
              </a:rPr>
              <a:t>检索</a:t>
            </a:r>
            <a:r>
              <a:rPr lang="zh-CN" altLang="en-US"/>
              <a:t>时并不高效、不方便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有了数据库之后，在数据的组织方面会更加的方便，</a:t>
            </a:r>
            <a:r>
              <a:rPr lang="zh-CN" altLang="en-US" b="1">
                <a:solidFill>
                  <a:srgbClr val="FF0000"/>
                </a:solidFill>
              </a:rPr>
              <a:t>易于维护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090" y="4424045"/>
            <a:ext cx="38080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typedef struct</a:t>
            </a:r>
            <a:r>
              <a:rPr lang="en-US" altLang="zh-CN">
                <a:solidFill>
                  <a:srgbClr val="FF0000"/>
                </a:solidFill>
              </a:rPr>
              <a:t> student_s </a:t>
            </a:r>
            <a:r>
              <a:rPr lang="en-US" altLang="zh-CN"/>
              <a:t>{</a:t>
            </a:r>
            <a:endParaRPr lang="en-US" altLang="zh-CN"/>
          </a:p>
          <a:p>
            <a:pPr indent="457200"/>
            <a:r>
              <a:rPr lang="en-US" altLang="zh-CN"/>
              <a:t>int id;</a:t>
            </a:r>
            <a:endParaRPr lang="en-US" altLang="zh-CN"/>
          </a:p>
          <a:p>
            <a:pPr indent="457200"/>
            <a:r>
              <a:rPr lang="en-US" altLang="zh-CN"/>
              <a:t>char name[20];</a:t>
            </a:r>
            <a:endParaRPr lang="en-US" altLang="zh-CN"/>
          </a:p>
          <a:p>
            <a:pPr indent="457200"/>
            <a:r>
              <a:rPr lang="en-US" altLang="zh-CN"/>
              <a:t>int age;</a:t>
            </a:r>
            <a:endParaRPr lang="en-US" altLang="zh-CN"/>
          </a:p>
          <a:p>
            <a:pPr indent="457200"/>
            <a:r>
              <a:rPr lang="en-US" altLang="zh-CN"/>
              <a:t>int chinese;</a:t>
            </a:r>
            <a:endParaRPr lang="en-US" altLang="zh-CN"/>
          </a:p>
          <a:p>
            <a:pPr indent="457200"/>
            <a:r>
              <a:rPr lang="en-US" altLang="zh-CN"/>
              <a:t>int math;</a:t>
            </a:r>
            <a:endParaRPr lang="en-US" altLang="zh-CN"/>
          </a:p>
          <a:p>
            <a:r>
              <a:rPr lang="en-US" altLang="zh-CN"/>
              <a:t>};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查看数据库的字符集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49020" y="1407160"/>
            <a:ext cx="5932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在数据库创建语句的前面加上</a:t>
            </a:r>
            <a:r>
              <a:rPr lang="en-US" altLang="zh-CN"/>
              <a:t>show</a:t>
            </a:r>
            <a:r>
              <a:rPr lang="zh-CN" altLang="en-US"/>
              <a:t>关键字，就可以看到了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020" y="1803400"/>
            <a:ext cx="9138920" cy="1950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3866515"/>
            <a:ext cx="7277100" cy="2203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5" y="6121400"/>
            <a:ext cx="70389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Emoji</a:t>
            </a:r>
            <a:r>
              <a:rPr lang="zh-CN" altLang="en-US"/>
              <a:t>表情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762125"/>
            <a:ext cx="11034395" cy="24250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3275965" y="3663315"/>
              <a:ext cx="878205" cy="5118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3275965" y="3663315"/>
                <a:ext cx="878205" cy="511810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1013460" y="4838700"/>
            <a:ext cx="871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中文一般情况下，用</a:t>
            </a:r>
            <a:r>
              <a:rPr lang="en-US" altLang="zh-CN"/>
              <a:t>UTF8</a:t>
            </a:r>
            <a:r>
              <a:rPr lang="zh-CN" altLang="en-US"/>
              <a:t>的</a:t>
            </a:r>
            <a:r>
              <a:rPr lang="en-US" altLang="zh-CN"/>
              <a:t>3</a:t>
            </a:r>
            <a:r>
              <a:rPr lang="zh-CN" altLang="en-US"/>
              <a:t>个字节来表示，</a:t>
            </a:r>
            <a:r>
              <a:rPr lang="en-US" altLang="zh-CN">
                <a:solidFill>
                  <a:srgbClr val="FF0000"/>
                </a:solidFill>
              </a:rPr>
              <a:t>MySQL5.7</a:t>
            </a:r>
            <a:r>
              <a:rPr lang="zh-CN" altLang="en-US">
                <a:solidFill>
                  <a:srgbClr val="FF0000"/>
                </a:solidFill>
              </a:rPr>
              <a:t>的版本无法存储</a:t>
            </a:r>
            <a:r>
              <a:rPr lang="en-US" altLang="zh-CN">
                <a:solidFill>
                  <a:srgbClr val="FF0000"/>
                </a:solidFill>
              </a:rPr>
              <a:t>Emoji</a:t>
            </a:r>
            <a:r>
              <a:rPr lang="zh-CN" altLang="en-US">
                <a:solidFill>
                  <a:srgbClr val="FF0000"/>
                </a:solidFill>
              </a:rPr>
              <a:t>表情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字符校对集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9275"/>
            <a:ext cx="10515600" cy="4351338"/>
          </a:xfrm>
        </p:spPr>
        <p:txBody>
          <a:bodyPr/>
          <a:p>
            <a:r>
              <a:rPr lang="en-US" altLang="zh-CN"/>
              <a:t>show character set;  //</a:t>
            </a:r>
            <a:r>
              <a:rPr lang="zh-CN" altLang="en-US"/>
              <a:t>查看数据库支持的字符集</a:t>
            </a:r>
            <a:endParaRPr lang="en-US" altLang="zh-CN"/>
          </a:p>
          <a:p>
            <a:r>
              <a:rPr lang="en-US" altLang="zh-CN"/>
              <a:t>show collation; 	     // </a:t>
            </a:r>
            <a:r>
              <a:rPr lang="zh-CN" altLang="en-US"/>
              <a:t>查看相应字符集的校对规则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640" y="3112770"/>
            <a:ext cx="4417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大写字母</a:t>
            </a:r>
            <a:r>
              <a:rPr lang="en-US" altLang="zh-CN"/>
              <a:t>    </a:t>
            </a:r>
            <a:r>
              <a:rPr lang="zh-CN" altLang="en-US"/>
              <a:t>小写字母</a:t>
            </a:r>
            <a:r>
              <a:rPr lang="en-US" altLang="zh-CN"/>
              <a:t>     A   a  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字符校对集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4990"/>
            <a:ext cx="8890000" cy="1939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4041140"/>
            <a:ext cx="8721725" cy="25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5" y="4673600"/>
            <a:ext cx="8731250" cy="193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31125" y="5100955"/>
            <a:ext cx="3395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rgbClr val="FF0000"/>
                </a:solidFill>
              </a:rPr>
              <a:t>utf8mb4_0900_ai_ci</a:t>
            </a:r>
            <a:r>
              <a:rPr lang="en-US" altLang="zh-CN"/>
              <a:t>   </a:t>
            </a:r>
            <a:r>
              <a:rPr lang="zh-CN" altLang="en-US"/>
              <a:t>忽略大小写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65720" y="5775960"/>
            <a:ext cx="3720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utf8mb4_0900_bin  </a:t>
            </a:r>
            <a:r>
              <a:rPr lang="zh-CN" altLang="en-US">
                <a:solidFill>
                  <a:srgbClr val="FF0000"/>
                </a:solidFill>
              </a:rPr>
              <a:t>不会忽略大小写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6360" y="5775960"/>
            <a:ext cx="215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case insensitive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94935" y="5219700"/>
            <a:ext cx="239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ai   accent insensitive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97465" y="3847465"/>
            <a:ext cx="1555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abc</a:t>
            </a:r>
            <a:endParaRPr lang="en-US" altLang="zh-CN"/>
          </a:p>
          <a:p>
            <a:r>
              <a:rPr lang="en-US" altLang="zh-CN"/>
              <a:t>ABC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修改数据库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Alter </a:t>
            </a:r>
            <a:r>
              <a:rPr lang="en-US" altLang="zh-CN"/>
              <a:t>DATABASE DbName default character set </a:t>
            </a:r>
            <a:r>
              <a:rPr lang="en-US" altLang="zh-CN">
                <a:solidFill>
                  <a:srgbClr val="FF0000"/>
                </a:solidFill>
              </a:rPr>
              <a:t>CharacterSetName</a:t>
            </a:r>
            <a:r>
              <a:rPr lang="en-US" altLang="zh-CN"/>
              <a:t>;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29030" y="2555240"/>
            <a:ext cx="6840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只能修改数据库的</a:t>
            </a:r>
            <a:r>
              <a:rPr lang="zh-CN" altLang="en-US">
                <a:solidFill>
                  <a:srgbClr val="FF0000"/>
                </a:solidFill>
              </a:rPr>
              <a:t>默认字符集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校对集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排序方式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9030" y="3279140"/>
            <a:ext cx="454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语法层面，</a:t>
            </a:r>
            <a:r>
              <a:rPr lang="zh-CN" altLang="en-US">
                <a:solidFill>
                  <a:srgbClr val="FF0000"/>
                </a:solidFill>
              </a:rPr>
              <a:t>不能直接修改数据库的名字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删除数据库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drop DATABASE </a:t>
            </a:r>
            <a:r>
              <a:rPr lang="en-US" altLang="zh-CN"/>
              <a:t>DbName;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  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78510" y="3101975"/>
            <a:ext cx="48806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在命令行之下：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在执行</a:t>
            </a:r>
            <a:r>
              <a:rPr lang="en-US" altLang="zh-CN"/>
              <a:t>SQL</a:t>
            </a:r>
            <a:r>
              <a:rPr lang="zh-CN" altLang="en-US"/>
              <a:t>语句时，一行结束是以分号结束的；</a:t>
            </a:r>
            <a:endParaRPr lang="zh-CN" altLang="en-US"/>
          </a:p>
          <a:p>
            <a:r>
              <a:rPr lang="zh-CN" altLang="en-US"/>
              <a:t>如果没有打分号，不会执行该语句</a:t>
            </a:r>
            <a:r>
              <a:rPr lang="en-US" altLang="zh-CN"/>
              <a:t>,</a:t>
            </a:r>
            <a:r>
              <a:rPr lang="zh-CN" altLang="en-US"/>
              <a:t>表示</a:t>
            </a:r>
            <a:endParaRPr lang="zh-CN" altLang="en-US"/>
          </a:p>
          <a:p>
            <a:r>
              <a:rPr lang="zh-CN" altLang="en-US"/>
              <a:t>该语句还没有输入完毕，会继续等待输入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6995" y="1851025"/>
            <a:ext cx="4283075" cy="3451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use</a:t>
            </a:r>
            <a:r>
              <a:rPr lang="en-US" altLang="zh-CN"/>
              <a:t>  DbName;</a:t>
            </a: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使用数据库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753360"/>
            <a:ext cx="5170805" cy="1268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845310" y="3663315"/>
              <a:ext cx="2424430" cy="86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845310" y="3663315"/>
                <a:ext cx="2424430" cy="86360"/>
              </a:xfrm>
              <a:prstGeom prst="rect"/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2129790" y="424624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还没有添加</a:t>
            </a:r>
            <a:r>
              <a:rPr lang="zh-CN" altLang="en-US">
                <a:solidFill>
                  <a:srgbClr val="FF0000"/>
                </a:solidFill>
              </a:rPr>
              <a:t>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r>
              <a:rPr lang="zh-CN" altLang="en-US"/>
              <a:t>数据类型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9665" y="1849755"/>
            <a:ext cx="8538210" cy="383476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2398395" y="3943350"/>
            <a:ext cx="1242060" cy="478790"/>
          </a:xfrm>
          <a:custGeom>
            <a:avLst/>
            <a:gdLst>
              <a:gd name="connisteX0" fmla="*/ 995606 w 1241986"/>
              <a:gd name="connsiteY0" fmla="*/ 119580 h 478849"/>
              <a:gd name="connisteX1" fmla="*/ 914326 w 1241986"/>
              <a:gd name="connsiteY1" fmla="*/ 56715 h 478849"/>
              <a:gd name="connisteX2" fmla="*/ 832411 w 1241986"/>
              <a:gd name="connsiteY2" fmla="*/ 37665 h 478849"/>
              <a:gd name="connisteX3" fmla="*/ 744781 w 1241986"/>
              <a:gd name="connsiteY3" fmla="*/ 31950 h 478849"/>
              <a:gd name="connisteX4" fmla="*/ 662866 w 1241986"/>
              <a:gd name="connsiteY4" fmla="*/ 12900 h 478849"/>
              <a:gd name="connisteX5" fmla="*/ 587301 w 1241986"/>
              <a:gd name="connsiteY5" fmla="*/ 12900 h 478849"/>
              <a:gd name="connisteX6" fmla="*/ 518086 w 1241986"/>
              <a:gd name="connsiteY6" fmla="*/ 12900 h 478849"/>
              <a:gd name="connisteX7" fmla="*/ 436806 w 1241986"/>
              <a:gd name="connsiteY7" fmla="*/ 12900 h 478849"/>
              <a:gd name="connisteX8" fmla="*/ 361241 w 1241986"/>
              <a:gd name="connsiteY8" fmla="*/ 200 h 478849"/>
              <a:gd name="connisteX9" fmla="*/ 273611 w 1241986"/>
              <a:gd name="connsiteY9" fmla="*/ 6550 h 478849"/>
              <a:gd name="connisteX10" fmla="*/ 204396 w 1241986"/>
              <a:gd name="connsiteY10" fmla="*/ 12900 h 478849"/>
              <a:gd name="connisteX11" fmla="*/ 135181 w 1241986"/>
              <a:gd name="connsiteY11" fmla="*/ 31950 h 478849"/>
              <a:gd name="connisteX12" fmla="*/ 65966 w 1241986"/>
              <a:gd name="connsiteY12" fmla="*/ 94180 h 478849"/>
              <a:gd name="connisteX13" fmla="*/ 9451 w 1241986"/>
              <a:gd name="connsiteY13" fmla="*/ 163395 h 478849"/>
              <a:gd name="connisteX14" fmla="*/ 3101 w 1241986"/>
              <a:gd name="connsiteY14" fmla="*/ 238960 h 478849"/>
              <a:gd name="connisteX15" fmla="*/ 28501 w 1241986"/>
              <a:gd name="connsiteY15" fmla="*/ 308175 h 478849"/>
              <a:gd name="connisteX16" fmla="*/ 122481 w 1241986"/>
              <a:gd name="connsiteY16" fmla="*/ 371040 h 478849"/>
              <a:gd name="connisteX17" fmla="*/ 191696 w 1241986"/>
              <a:gd name="connsiteY17" fmla="*/ 408505 h 478849"/>
              <a:gd name="connisteX18" fmla="*/ 267261 w 1241986"/>
              <a:gd name="connsiteY18" fmla="*/ 421205 h 478849"/>
              <a:gd name="connisteX19" fmla="*/ 348541 w 1241986"/>
              <a:gd name="connsiteY19" fmla="*/ 433270 h 478849"/>
              <a:gd name="connisteX20" fmla="*/ 417756 w 1241986"/>
              <a:gd name="connsiteY20" fmla="*/ 452320 h 478849"/>
              <a:gd name="connisteX21" fmla="*/ 499671 w 1241986"/>
              <a:gd name="connsiteY21" fmla="*/ 458670 h 478849"/>
              <a:gd name="connisteX22" fmla="*/ 568886 w 1241986"/>
              <a:gd name="connsiteY22" fmla="*/ 458670 h 478849"/>
              <a:gd name="connisteX23" fmla="*/ 662866 w 1241986"/>
              <a:gd name="connsiteY23" fmla="*/ 465020 h 478849"/>
              <a:gd name="connisteX24" fmla="*/ 732081 w 1241986"/>
              <a:gd name="connsiteY24" fmla="*/ 477720 h 478849"/>
              <a:gd name="connisteX25" fmla="*/ 801296 w 1241986"/>
              <a:gd name="connsiteY25" fmla="*/ 477720 h 478849"/>
              <a:gd name="connisteX26" fmla="*/ 882576 w 1241986"/>
              <a:gd name="connsiteY26" fmla="*/ 477720 h 478849"/>
              <a:gd name="connisteX27" fmla="*/ 970841 w 1241986"/>
              <a:gd name="connsiteY27" fmla="*/ 477720 h 478849"/>
              <a:gd name="connisteX28" fmla="*/ 1039421 w 1241986"/>
              <a:gd name="connsiteY28" fmla="*/ 477720 h 478849"/>
              <a:gd name="connisteX29" fmla="*/ 1114986 w 1241986"/>
              <a:gd name="connsiteY29" fmla="*/ 465020 h 478849"/>
              <a:gd name="connisteX30" fmla="*/ 1184201 w 1241986"/>
              <a:gd name="connsiteY30" fmla="*/ 458670 h 478849"/>
              <a:gd name="connisteX31" fmla="*/ 1234366 w 1241986"/>
              <a:gd name="connsiteY31" fmla="*/ 383105 h 478849"/>
              <a:gd name="connisteX32" fmla="*/ 1234366 w 1241986"/>
              <a:gd name="connsiteY32" fmla="*/ 308175 h 478849"/>
              <a:gd name="connisteX33" fmla="*/ 1184201 w 1241986"/>
              <a:gd name="connsiteY33" fmla="*/ 238960 h 478849"/>
              <a:gd name="connisteX34" fmla="*/ 1102286 w 1241986"/>
              <a:gd name="connsiteY34" fmla="*/ 195145 h 478849"/>
              <a:gd name="connisteX35" fmla="*/ 1027356 w 1241986"/>
              <a:gd name="connsiteY35" fmla="*/ 169745 h 478849"/>
              <a:gd name="connisteX36" fmla="*/ 958141 w 1241986"/>
              <a:gd name="connsiteY36" fmla="*/ 150695 h 478849"/>
              <a:gd name="connisteX37" fmla="*/ 888926 w 1241986"/>
              <a:gd name="connsiteY37" fmla="*/ 144980 h 478849"/>
              <a:gd name="connisteX38" fmla="*/ 920041 w 1241986"/>
              <a:gd name="connsiteY38" fmla="*/ 75765 h 4788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</a:cxnLst>
            <a:rect l="l" t="t" r="r" b="b"/>
            <a:pathLst>
              <a:path w="1241987" h="478849">
                <a:moveTo>
                  <a:pt x="995607" y="119580"/>
                </a:moveTo>
                <a:cubicBezTo>
                  <a:pt x="981002" y="107515"/>
                  <a:pt x="946712" y="73225"/>
                  <a:pt x="914327" y="56715"/>
                </a:cubicBezTo>
                <a:cubicBezTo>
                  <a:pt x="881942" y="40205"/>
                  <a:pt x="866067" y="42745"/>
                  <a:pt x="832412" y="37665"/>
                </a:cubicBezTo>
                <a:cubicBezTo>
                  <a:pt x="798757" y="32585"/>
                  <a:pt x="778437" y="37030"/>
                  <a:pt x="744782" y="31950"/>
                </a:cubicBezTo>
                <a:cubicBezTo>
                  <a:pt x="711127" y="26870"/>
                  <a:pt x="694617" y="16710"/>
                  <a:pt x="662867" y="12900"/>
                </a:cubicBezTo>
                <a:cubicBezTo>
                  <a:pt x="631117" y="9090"/>
                  <a:pt x="616512" y="12900"/>
                  <a:pt x="587302" y="12900"/>
                </a:cubicBezTo>
                <a:cubicBezTo>
                  <a:pt x="558092" y="12900"/>
                  <a:pt x="547932" y="12900"/>
                  <a:pt x="518087" y="12900"/>
                </a:cubicBezTo>
                <a:cubicBezTo>
                  <a:pt x="488242" y="12900"/>
                  <a:pt x="467922" y="15440"/>
                  <a:pt x="436807" y="12900"/>
                </a:cubicBezTo>
                <a:cubicBezTo>
                  <a:pt x="405692" y="10360"/>
                  <a:pt x="393627" y="1470"/>
                  <a:pt x="361242" y="200"/>
                </a:cubicBezTo>
                <a:cubicBezTo>
                  <a:pt x="328857" y="-1070"/>
                  <a:pt x="304727" y="4010"/>
                  <a:pt x="273612" y="6550"/>
                </a:cubicBezTo>
                <a:cubicBezTo>
                  <a:pt x="242497" y="9090"/>
                  <a:pt x="232337" y="7820"/>
                  <a:pt x="204397" y="12900"/>
                </a:cubicBezTo>
                <a:cubicBezTo>
                  <a:pt x="176457" y="17980"/>
                  <a:pt x="163122" y="15440"/>
                  <a:pt x="135182" y="31950"/>
                </a:cubicBezTo>
                <a:cubicBezTo>
                  <a:pt x="107242" y="48460"/>
                  <a:pt x="91367" y="68145"/>
                  <a:pt x="65967" y="94180"/>
                </a:cubicBezTo>
                <a:cubicBezTo>
                  <a:pt x="40567" y="120215"/>
                  <a:pt x="22152" y="134185"/>
                  <a:pt x="9452" y="163395"/>
                </a:cubicBezTo>
                <a:cubicBezTo>
                  <a:pt x="-3248" y="192605"/>
                  <a:pt x="-708" y="209750"/>
                  <a:pt x="3102" y="238960"/>
                </a:cubicBezTo>
                <a:cubicBezTo>
                  <a:pt x="6912" y="268170"/>
                  <a:pt x="4372" y="281505"/>
                  <a:pt x="28502" y="308175"/>
                </a:cubicBezTo>
                <a:cubicBezTo>
                  <a:pt x="52632" y="334845"/>
                  <a:pt x="90097" y="350720"/>
                  <a:pt x="122482" y="371040"/>
                </a:cubicBezTo>
                <a:cubicBezTo>
                  <a:pt x="154867" y="391360"/>
                  <a:pt x="162487" y="398345"/>
                  <a:pt x="191697" y="408505"/>
                </a:cubicBezTo>
                <a:cubicBezTo>
                  <a:pt x="220907" y="418665"/>
                  <a:pt x="236147" y="416125"/>
                  <a:pt x="267262" y="421205"/>
                </a:cubicBezTo>
                <a:cubicBezTo>
                  <a:pt x="298377" y="426285"/>
                  <a:pt x="318697" y="426920"/>
                  <a:pt x="348542" y="433270"/>
                </a:cubicBezTo>
                <a:cubicBezTo>
                  <a:pt x="378387" y="439620"/>
                  <a:pt x="387277" y="447240"/>
                  <a:pt x="417757" y="452320"/>
                </a:cubicBezTo>
                <a:cubicBezTo>
                  <a:pt x="448237" y="457400"/>
                  <a:pt x="469192" y="457400"/>
                  <a:pt x="499672" y="458670"/>
                </a:cubicBezTo>
                <a:cubicBezTo>
                  <a:pt x="530152" y="459940"/>
                  <a:pt x="536502" y="457400"/>
                  <a:pt x="568887" y="458670"/>
                </a:cubicBezTo>
                <a:cubicBezTo>
                  <a:pt x="601272" y="459940"/>
                  <a:pt x="630482" y="461210"/>
                  <a:pt x="662867" y="465020"/>
                </a:cubicBezTo>
                <a:cubicBezTo>
                  <a:pt x="695252" y="468830"/>
                  <a:pt x="704142" y="475180"/>
                  <a:pt x="732082" y="477720"/>
                </a:cubicBezTo>
                <a:cubicBezTo>
                  <a:pt x="760022" y="480260"/>
                  <a:pt x="771452" y="477720"/>
                  <a:pt x="801297" y="477720"/>
                </a:cubicBezTo>
                <a:cubicBezTo>
                  <a:pt x="831142" y="477720"/>
                  <a:pt x="848922" y="477720"/>
                  <a:pt x="882577" y="477720"/>
                </a:cubicBezTo>
                <a:cubicBezTo>
                  <a:pt x="916232" y="477720"/>
                  <a:pt x="939727" y="477720"/>
                  <a:pt x="970842" y="477720"/>
                </a:cubicBezTo>
                <a:cubicBezTo>
                  <a:pt x="1001957" y="477720"/>
                  <a:pt x="1010847" y="480260"/>
                  <a:pt x="1039422" y="477720"/>
                </a:cubicBezTo>
                <a:cubicBezTo>
                  <a:pt x="1067997" y="475180"/>
                  <a:pt x="1085777" y="468830"/>
                  <a:pt x="1114987" y="465020"/>
                </a:cubicBezTo>
                <a:cubicBezTo>
                  <a:pt x="1144197" y="461210"/>
                  <a:pt x="1160072" y="475180"/>
                  <a:pt x="1184202" y="458670"/>
                </a:cubicBezTo>
                <a:cubicBezTo>
                  <a:pt x="1208332" y="442160"/>
                  <a:pt x="1224207" y="412950"/>
                  <a:pt x="1234367" y="383105"/>
                </a:cubicBezTo>
                <a:cubicBezTo>
                  <a:pt x="1244527" y="353260"/>
                  <a:pt x="1244527" y="336750"/>
                  <a:pt x="1234367" y="308175"/>
                </a:cubicBezTo>
                <a:cubicBezTo>
                  <a:pt x="1224207" y="279600"/>
                  <a:pt x="1210872" y="261820"/>
                  <a:pt x="1184202" y="238960"/>
                </a:cubicBezTo>
                <a:cubicBezTo>
                  <a:pt x="1157532" y="216100"/>
                  <a:pt x="1133402" y="209115"/>
                  <a:pt x="1102287" y="195145"/>
                </a:cubicBezTo>
                <a:cubicBezTo>
                  <a:pt x="1071172" y="181175"/>
                  <a:pt x="1055932" y="178635"/>
                  <a:pt x="1027357" y="169745"/>
                </a:cubicBezTo>
                <a:cubicBezTo>
                  <a:pt x="998782" y="160855"/>
                  <a:pt x="986082" y="155775"/>
                  <a:pt x="958142" y="150695"/>
                </a:cubicBezTo>
                <a:cubicBezTo>
                  <a:pt x="930202" y="145615"/>
                  <a:pt x="896547" y="160220"/>
                  <a:pt x="888927" y="144980"/>
                </a:cubicBezTo>
                <a:cubicBezTo>
                  <a:pt x="881307" y="129740"/>
                  <a:pt x="912422" y="89735"/>
                  <a:pt x="920042" y="75765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8836660" y="3905885"/>
            <a:ext cx="1243330" cy="182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149205" y="3672840"/>
            <a:ext cx="2042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         char(18)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0356215" y="3158490"/>
            <a:ext cx="641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Mike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9794875" y="4283710"/>
            <a:ext cx="193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name    </a:t>
            </a:r>
            <a:r>
              <a:rPr lang="en-US" altLang="zh-CN"/>
              <a:t>varchar(20)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339850" y="5974080"/>
            <a:ext cx="5440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时间戳</a:t>
            </a:r>
            <a:r>
              <a:rPr lang="zh-CN" altLang="en-US"/>
              <a:t>与</a:t>
            </a:r>
            <a:r>
              <a:rPr lang="zh-CN" altLang="en-US">
                <a:solidFill>
                  <a:srgbClr val="FF0000"/>
                </a:solidFill>
              </a:rPr>
              <a:t>日期时间类型</a:t>
            </a:r>
            <a:r>
              <a:rPr lang="zh-CN" altLang="en-US"/>
              <a:t>格式是一样的，但是有区别；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时间戳</a:t>
            </a:r>
            <a:r>
              <a:rPr lang="zh-CN" altLang="en-US"/>
              <a:t>会自动加入，不需要手动写入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151245" y="4180205"/>
              <a:ext cx="874395" cy="177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151245" y="4180205"/>
                <a:ext cx="8743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墨迹 10"/>
              <p14:cNvContentPartPr/>
              <p14:nvPr/>
            </p14:nvContentPartPr>
            <p14:xfrm>
              <a:off x="7226935" y="4180205"/>
              <a:ext cx="1261110" cy="266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7226935" y="4180205"/>
                <a:ext cx="12611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2" name="墨迹 11"/>
              <p14:cNvContentPartPr/>
              <p14:nvPr/>
            </p14:nvContentPartPr>
            <p14:xfrm>
              <a:off x="11064240" y="3999865"/>
              <a:ext cx="602615" cy="228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11064240" y="3999865"/>
                <a:ext cx="602615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3" name="墨迹 12"/>
              <p14:cNvContentPartPr/>
              <p14:nvPr/>
            </p14:nvContentPartPr>
            <p14:xfrm>
              <a:off x="10651490" y="4636770"/>
              <a:ext cx="1023620" cy="355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9"/>
            </p:blipFill>
            <p:spPr>
              <a:xfrm>
                <a:off x="10651490" y="4636770"/>
                <a:ext cx="10236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6182360" y="4364355"/>
              <a:ext cx="843280" cy="139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1"/>
            </p:blipFill>
            <p:spPr>
              <a:xfrm>
                <a:off x="6182360" y="4364355"/>
                <a:ext cx="843280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5" name="墨迹 14"/>
              <p14:cNvContentPartPr/>
              <p14:nvPr/>
            </p14:nvContentPartPr>
            <p14:xfrm>
              <a:off x="6098540" y="3960495"/>
              <a:ext cx="1120140" cy="1847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3"/>
            </p:blipFill>
            <p:spPr>
              <a:xfrm>
                <a:off x="6098540" y="3960495"/>
                <a:ext cx="1120140" cy="184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10186035" y="3007995"/>
              <a:ext cx="866140" cy="5626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5"/>
            </p:blipFill>
            <p:spPr>
              <a:xfrm>
                <a:off x="10186035" y="3007995"/>
                <a:ext cx="866140" cy="562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1" name="墨迹 20"/>
              <p14:cNvContentPartPr/>
              <p14:nvPr/>
            </p14:nvContentPartPr>
            <p14:xfrm>
              <a:off x="2432685" y="3890010"/>
              <a:ext cx="1322070" cy="54546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7"/>
            </p:blipFill>
            <p:spPr>
              <a:xfrm>
                <a:off x="2432685" y="3890010"/>
                <a:ext cx="1322070" cy="5454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2" name="墨迹 21"/>
              <p14:cNvContentPartPr/>
              <p14:nvPr/>
            </p14:nvContentPartPr>
            <p14:xfrm>
              <a:off x="2450465" y="4162425"/>
              <a:ext cx="1163955" cy="31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9"/>
            </p:blipFill>
            <p:spPr>
              <a:xfrm>
                <a:off x="2450465" y="4162425"/>
                <a:ext cx="116395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3" name="墨迹 22"/>
              <p14:cNvContentPartPr/>
              <p14:nvPr/>
            </p14:nvContentPartPr>
            <p14:xfrm>
              <a:off x="2555875" y="5176520"/>
              <a:ext cx="255270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1"/>
            </p:blipFill>
            <p:spPr>
              <a:xfrm>
                <a:off x="2555875" y="5176520"/>
                <a:ext cx="2552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4" name="墨迹 23"/>
              <p14:cNvContentPartPr/>
              <p14:nvPr/>
            </p14:nvContentPartPr>
            <p14:xfrm>
              <a:off x="2559685" y="5378450"/>
              <a:ext cx="229235" cy="228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3"/>
            </p:blipFill>
            <p:spPr>
              <a:xfrm>
                <a:off x="2559685" y="5378450"/>
                <a:ext cx="229235" cy="22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3016885" y="5172075"/>
              <a:ext cx="522605" cy="488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5"/>
            </p:blipFill>
            <p:spPr>
              <a:xfrm>
                <a:off x="3016885" y="5172075"/>
                <a:ext cx="522605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6" name="墨迹 25"/>
              <p14:cNvContentPartPr/>
              <p14:nvPr/>
            </p14:nvContentPartPr>
            <p14:xfrm>
              <a:off x="3723640" y="5207635"/>
              <a:ext cx="645795" cy="1333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7"/>
            </p:blipFill>
            <p:spPr>
              <a:xfrm>
                <a:off x="3723640" y="5207635"/>
                <a:ext cx="645795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7" name="墨迹 26"/>
              <p14:cNvContentPartPr/>
              <p14:nvPr/>
            </p14:nvContentPartPr>
            <p14:xfrm>
              <a:off x="1457960" y="6586220"/>
              <a:ext cx="1778635" cy="6223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9"/>
            </p:blipFill>
            <p:spPr>
              <a:xfrm>
                <a:off x="1457960" y="6586220"/>
                <a:ext cx="17786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8" name="墨迹 27"/>
              <p14:cNvContentPartPr/>
              <p14:nvPr/>
            </p14:nvContentPartPr>
            <p14:xfrm>
              <a:off x="3877310" y="6616700"/>
              <a:ext cx="1229995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1"/>
            </p:blipFill>
            <p:spPr>
              <a:xfrm>
                <a:off x="3877310" y="6616700"/>
                <a:ext cx="1229995" cy="31750"/>
              </a:xfrm>
              <a:prstGeom prst="rect"/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7339965" y="6022975"/>
            <a:ext cx="128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JSON 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27920" y="5325110"/>
            <a:ext cx="212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NULL  </a:t>
            </a:r>
            <a:r>
              <a:rPr lang="zh-CN" altLang="en-US"/>
              <a:t>空值</a:t>
            </a:r>
            <a:r>
              <a:rPr lang="en-US" altLang="zh-CN"/>
              <a:t> </a:t>
            </a:r>
            <a:endParaRPr lang="zh-CN" altLang="en-US"/>
          </a:p>
          <a:p>
            <a:r>
              <a:rPr lang="en-US" altLang="zh-CN"/>
              <a:t>           </a:t>
            </a:r>
            <a:r>
              <a:rPr lang="zh-CN" altLang="en-US"/>
              <a:t>空格</a:t>
            </a:r>
            <a:r>
              <a:rPr lang="en-US" altLang="zh-CN"/>
              <a:t>  </a:t>
            </a:r>
            <a:r>
              <a:rPr lang="zh-CN" altLang="en-US"/>
              <a:t>有区别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创建表</a:t>
            </a:r>
            <a:r>
              <a:rPr lang="en-US" altLang="zh-CN"/>
              <a:t>T</a:t>
            </a:r>
            <a:r>
              <a:rPr lang="en-US" altLang="zh-CN"/>
              <a:t>able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6170" y="2145665"/>
            <a:ext cx="3987165" cy="1979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6030" y="175768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语法规则：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10" y="1857375"/>
            <a:ext cx="3829050" cy="1281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78525" y="3756660"/>
            <a:ext cx="4080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表名</a:t>
            </a:r>
            <a:r>
              <a:rPr lang="zh-CN" altLang="en-US"/>
              <a:t>和字段名是</a:t>
            </a:r>
            <a:r>
              <a:rPr lang="zh-CN" altLang="en-US">
                <a:solidFill>
                  <a:srgbClr val="FF0000"/>
                </a:solidFill>
              </a:rPr>
              <a:t>大小写敏感</a:t>
            </a:r>
            <a:r>
              <a:rPr lang="zh-CN" altLang="en-US"/>
              <a:t>的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7761605" y="1772285"/>
              <a:ext cx="754380" cy="3454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7761605" y="1772285"/>
                <a:ext cx="754380" cy="34544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7761605" y="1322705"/>
            <a:ext cx="1381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t_student</a:t>
            </a:r>
            <a:endParaRPr lang="en-US" altLang="zh-CN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" name="墨迹 12"/>
              <p14:cNvContentPartPr/>
              <p14:nvPr/>
            </p14:nvContentPartPr>
            <p14:xfrm>
              <a:off x="2096770" y="2756535"/>
              <a:ext cx="869315" cy="771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6"/>
            </p:blipFill>
            <p:spPr>
              <a:xfrm>
                <a:off x="2096770" y="2756535"/>
                <a:ext cx="869315" cy="771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2722880" y="1985010"/>
              <a:ext cx="520065" cy="78041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2722880" y="1985010"/>
                <a:ext cx="520065" cy="780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2978150" y="1972310"/>
              <a:ext cx="354330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2978150" y="1972310"/>
                <a:ext cx="354330" cy="247650"/>
              </a:xfrm>
              <a:prstGeom prst="rect"/>
            </p:spPr>
          </p:pic>
        </mc:Fallback>
      </mc:AlternateContent>
      <p:sp>
        <p:nvSpPr>
          <p:cNvPr id="16" name="文本框 15"/>
          <p:cNvSpPr txBox="1"/>
          <p:nvPr/>
        </p:nvSpPr>
        <p:spPr>
          <a:xfrm>
            <a:off x="3332480" y="1616710"/>
            <a:ext cx="2738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属性（列、字段）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</a:t>
            </a:r>
            <a:r>
              <a:rPr lang="zh-CN" altLang="en-US">
                <a:solidFill>
                  <a:srgbClr val="FF0000"/>
                </a:solidFill>
              </a:rPr>
              <a:t>表结构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show</a:t>
            </a:r>
            <a:r>
              <a:rPr lang="en-US" altLang="zh-CN"/>
              <a:t> create </a:t>
            </a:r>
            <a:r>
              <a:rPr lang="en-US" altLang="zh-CN" b="1"/>
              <a:t>table </a:t>
            </a:r>
            <a:r>
              <a:rPr lang="en-US" altLang="zh-CN"/>
              <a:t>tName;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076055" y="1825625"/>
            <a:ext cx="1991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desc</a:t>
            </a:r>
            <a:r>
              <a:rPr lang="en-US" altLang="zh-CN" sz="2800"/>
              <a:t> tName;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899160" y="1405255"/>
            <a:ext cx="4987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有两种方式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64765"/>
            <a:ext cx="4349115" cy="261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5" name="墨迹 14"/>
              <p14:cNvContentPartPr/>
              <p14:nvPr/>
            </p14:nvContentPartPr>
            <p14:xfrm>
              <a:off x="1883410" y="5141595"/>
              <a:ext cx="554355" cy="260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1883410" y="5141595"/>
                <a:ext cx="5543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6" name="墨迹 15"/>
              <p14:cNvContentPartPr/>
              <p14:nvPr/>
            </p14:nvContentPartPr>
            <p14:xfrm>
              <a:off x="2117725" y="5273675"/>
              <a:ext cx="81915" cy="32448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5"/>
            </p:blipFill>
            <p:spPr>
              <a:xfrm>
                <a:off x="2117725" y="5273675"/>
                <a:ext cx="8191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7" name="墨迹 16"/>
              <p14:cNvContentPartPr/>
              <p14:nvPr/>
            </p14:nvContentPartPr>
            <p14:xfrm>
              <a:off x="2032635" y="5461000"/>
              <a:ext cx="252095" cy="2520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7"/>
            </p:blipFill>
            <p:spPr>
              <a:xfrm>
                <a:off x="2032635" y="5461000"/>
                <a:ext cx="252095" cy="252095"/>
              </a:xfrm>
              <a:prstGeom prst="rect"/>
            </p:spPr>
          </p:pic>
        </mc:Fallback>
      </mc:AlternateContent>
      <p:sp>
        <p:nvSpPr>
          <p:cNvPr id="18" name="文本框 17"/>
          <p:cNvSpPr txBox="1"/>
          <p:nvPr/>
        </p:nvSpPr>
        <p:spPr>
          <a:xfrm>
            <a:off x="1712595" y="5818505"/>
            <a:ext cx="1120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存储引擎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69285" y="5507355"/>
            <a:ext cx="368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表的</a:t>
            </a:r>
            <a:r>
              <a:rPr lang="zh-CN" altLang="en-US">
                <a:solidFill>
                  <a:srgbClr val="FF0000"/>
                </a:solidFill>
              </a:rPr>
              <a:t>默认字符集</a:t>
            </a:r>
            <a:r>
              <a:rPr lang="zh-CN" altLang="en-US"/>
              <a:t>与数据库保持一致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545" y="2758440"/>
            <a:ext cx="5295900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数据库的分类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4230"/>
          </a:xfrm>
        </p:spPr>
        <p:txBody>
          <a:bodyPr>
            <a:normAutofit lnSpcReduction="10000"/>
          </a:bodyPr>
          <a:p>
            <a:r>
              <a:rPr lang="zh-CN" altLang="en-US" b="1">
                <a:solidFill>
                  <a:srgbClr val="FF0000"/>
                </a:solidFill>
              </a:rPr>
              <a:t>关系型</a:t>
            </a:r>
            <a:r>
              <a:rPr lang="zh-CN" altLang="en-US"/>
              <a:t>的数据库</a:t>
            </a:r>
            <a:r>
              <a:rPr lang="en-US" altLang="zh-CN"/>
              <a:t>  -- </a:t>
            </a:r>
            <a:r>
              <a:rPr lang="zh-CN" altLang="en-US"/>
              <a:t>【</a:t>
            </a:r>
            <a:r>
              <a:rPr lang="zh-CN" altLang="en-US">
                <a:solidFill>
                  <a:srgbClr val="FF0000"/>
                </a:solidFill>
              </a:rPr>
              <a:t>磁盘</a:t>
            </a:r>
            <a:r>
              <a:rPr lang="zh-CN" altLang="en-US"/>
              <a:t>】</a:t>
            </a:r>
            <a:endParaRPr lang="zh-CN" altLang="en-US"/>
          </a:p>
          <a:p>
            <a:pPr lvl="1"/>
            <a:r>
              <a:rPr lang="zh-CN" altLang="en-US"/>
              <a:t>学生的信息：</a:t>
            </a:r>
            <a:r>
              <a:rPr lang="en-US" altLang="zh-CN"/>
              <a:t>   </a:t>
            </a:r>
            <a:r>
              <a:rPr lang="zh-CN" altLang="en-US"/>
              <a:t>学号</a:t>
            </a:r>
            <a:r>
              <a:rPr lang="en-US" altLang="zh-CN"/>
              <a:t>  </a:t>
            </a:r>
            <a:r>
              <a:rPr lang="zh-CN" altLang="en-US"/>
              <a:t>姓名</a:t>
            </a:r>
            <a:r>
              <a:rPr lang="en-US" altLang="zh-CN"/>
              <a:t>  </a:t>
            </a:r>
            <a:r>
              <a:rPr lang="zh-CN" altLang="en-US"/>
              <a:t>性别</a:t>
            </a:r>
            <a:r>
              <a:rPr lang="en-US" altLang="zh-CN"/>
              <a:t>   </a:t>
            </a:r>
            <a:r>
              <a:rPr lang="zh-CN" altLang="en-US"/>
              <a:t>联系方式</a:t>
            </a:r>
            <a:r>
              <a:rPr lang="en-US" altLang="zh-CN"/>
              <a:t>  </a:t>
            </a:r>
            <a:r>
              <a:rPr lang="zh-CN" altLang="en-US"/>
              <a:t>语文</a:t>
            </a:r>
            <a:r>
              <a:rPr lang="en-US" altLang="zh-CN"/>
              <a:t>  </a:t>
            </a:r>
            <a:r>
              <a:rPr lang="zh-CN" altLang="en-US"/>
              <a:t>数学</a:t>
            </a:r>
            <a:r>
              <a:rPr lang="en-US" altLang="zh-CN"/>
              <a:t>  </a:t>
            </a:r>
            <a:endParaRPr lang="en-US" altLang="zh-CN"/>
          </a:p>
          <a:p>
            <a:pPr lvl="1"/>
            <a:r>
              <a:rPr lang="zh-CN" altLang="en-US"/>
              <a:t>教师的信息：</a:t>
            </a:r>
            <a:r>
              <a:rPr lang="en-US" altLang="zh-CN"/>
              <a:t>   </a:t>
            </a:r>
            <a:r>
              <a:rPr lang="zh-CN" altLang="en-US"/>
              <a:t>编号</a:t>
            </a:r>
            <a:r>
              <a:rPr lang="en-US" altLang="zh-CN"/>
              <a:t>   </a:t>
            </a:r>
            <a:r>
              <a:rPr lang="zh-CN" altLang="en-US"/>
              <a:t>语文</a:t>
            </a:r>
            <a:r>
              <a:rPr lang="en-US" altLang="zh-CN"/>
              <a:t>  </a:t>
            </a:r>
            <a:r>
              <a:rPr lang="zh-CN" altLang="en-US"/>
              <a:t>数学</a:t>
            </a:r>
            <a:r>
              <a:rPr lang="en-US" altLang="zh-CN"/>
              <a:t>  </a:t>
            </a:r>
            <a:r>
              <a:rPr lang="zh-CN" altLang="en-US"/>
              <a:t>计算机</a:t>
            </a:r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Oracle    </a:t>
            </a:r>
            <a:r>
              <a:rPr lang="zh-CN" altLang="en-US">
                <a:solidFill>
                  <a:srgbClr val="FF0000"/>
                </a:solidFill>
              </a:rPr>
              <a:t>商业领域</a:t>
            </a:r>
            <a:r>
              <a:rPr lang="en-US" altLang="zh-CN">
                <a:solidFill>
                  <a:srgbClr val="FF0000"/>
                </a:solidFill>
              </a:rPr>
              <a:t>NO1   </a:t>
            </a:r>
            <a:r>
              <a:rPr lang="zh-CN" altLang="en-US">
                <a:solidFill>
                  <a:srgbClr val="FF0000"/>
                </a:solidFill>
              </a:rPr>
              <a:t>甲骨文公司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MySQL   </a:t>
            </a:r>
            <a:r>
              <a:rPr lang="zh-CN" altLang="en-US">
                <a:solidFill>
                  <a:srgbClr val="FF0000"/>
                </a:solidFill>
              </a:rPr>
              <a:t>开源领域的地位</a:t>
            </a:r>
            <a:r>
              <a:rPr lang="en-US" altLang="zh-CN">
                <a:solidFill>
                  <a:srgbClr val="FF0000"/>
                </a:solidFill>
              </a:rPr>
              <a:t> No1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/>
              <a:t>SQL Server   </a:t>
            </a:r>
            <a:r>
              <a:rPr lang="zh-CN" altLang="en-US"/>
              <a:t>微软</a:t>
            </a:r>
            <a:endParaRPr lang="en-US" altLang="zh-CN"/>
          </a:p>
          <a:p>
            <a:pPr lvl="1"/>
            <a:r>
              <a:rPr lang="en-US" altLang="zh-CN"/>
              <a:t>Access         </a:t>
            </a:r>
            <a:endParaRPr lang="en-US" altLang="zh-CN"/>
          </a:p>
          <a:p>
            <a:pPr lvl="1"/>
            <a:r>
              <a:rPr lang="en-US" altLang="zh-CN"/>
              <a:t>SQL lite  </a:t>
            </a:r>
            <a:r>
              <a:rPr lang="zh-CN" altLang="en-US"/>
              <a:t>手机上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非关系型</a:t>
            </a:r>
            <a:r>
              <a:rPr lang="zh-CN" altLang="en-US"/>
              <a:t>的数据库</a:t>
            </a:r>
            <a:r>
              <a:rPr lang="en-US" altLang="zh-CN"/>
              <a:t>NoSQL(</a:t>
            </a:r>
            <a:r>
              <a:rPr lang="en-US" altLang="zh-CN">
                <a:solidFill>
                  <a:srgbClr val="FF0000"/>
                </a:solidFill>
              </a:rPr>
              <a:t>Not Only SQL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Redis  </a:t>
            </a:r>
            <a:r>
              <a:rPr lang="zh-CN" altLang="en-US"/>
              <a:t>键值对</a:t>
            </a:r>
            <a:r>
              <a:rPr lang="en-US" altLang="zh-CN"/>
              <a:t> key - value</a:t>
            </a:r>
            <a:r>
              <a:rPr lang="zh-CN" altLang="en-US"/>
              <a:t>【</a:t>
            </a:r>
            <a:r>
              <a:rPr lang="zh-CN" altLang="en-US">
                <a:solidFill>
                  <a:srgbClr val="FF0000"/>
                </a:solidFill>
              </a:rPr>
              <a:t>内存数据库</a:t>
            </a:r>
            <a:r>
              <a:rPr lang="zh-CN" altLang="en-US"/>
              <a:t>】</a:t>
            </a:r>
            <a:r>
              <a:rPr lang="en-US" altLang="zh-CN"/>
              <a:t>       </a:t>
            </a:r>
            <a:r>
              <a:rPr lang="zh-CN" altLang="en-US"/>
              <a:t>缓存系统</a:t>
            </a:r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en-US" altLang="zh-CN"/>
              <a:t>MongoDB   </a:t>
            </a:r>
            <a:r>
              <a:rPr lang="zh-CN" altLang="en-US"/>
              <a:t>文档</a:t>
            </a:r>
            <a:endParaRPr lang="zh-CN" altLang="en-US"/>
          </a:p>
          <a:p>
            <a:pPr lvl="1"/>
            <a:r>
              <a:rPr lang="en-US" altLang="zh-CN"/>
              <a:t>LevelDB      google  key-value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修改表结构</a:t>
            </a:r>
            <a:r>
              <a:rPr lang="en-US" altLang="zh-CN">
                <a:solidFill>
                  <a:srgbClr val="FF0000"/>
                </a:solidFill>
              </a:rPr>
              <a:t>Alter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8305" y="2291715"/>
            <a:ext cx="6039485" cy="2273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4530" y="156781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添加、删除、修改一个字段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65975" y="215201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对于表名是大小写敏感的，</a:t>
            </a:r>
            <a:r>
              <a:rPr lang="zh-CN" altLang="en-US">
                <a:solidFill>
                  <a:srgbClr val="FF0000"/>
                </a:solidFill>
              </a:rPr>
              <a:t>不能混用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849120" y="2799080"/>
              <a:ext cx="405765" cy="6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849120" y="2799080"/>
                <a:ext cx="40576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2040890" y="3663315"/>
              <a:ext cx="401320" cy="9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2040890" y="3663315"/>
                <a:ext cx="40132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743075" y="3408045"/>
              <a:ext cx="460375" cy="260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743075" y="3408045"/>
                <a:ext cx="4603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751330" y="4328160"/>
              <a:ext cx="656590" cy="60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751330" y="4328160"/>
                <a:ext cx="656590" cy="60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添加列</a:t>
            </a:r>
            <a:r>
              <a:rPr lang="en-US" altLang="zh-CN"/>
              <a:t>(</a:t>
            </a:r>
            <a:r>
              <a:rPr lang="zh-CN" altLang="en-US"/>
              <a:t>字段</a:t>
            </a:r>
            <a:r>
              <a:rPr lang="en-US" altLang="zh-CN"/>
              <a:t>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add </a:t>
            </a:r>
            <a:r>
              <a:rPr lang="en-US" altLang="zh-CN"/>
              <a:t>field datatype;</a:t>
            </a:r>
            <a:endParaRPr lang="en-US" altLang="zh-CN" i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0" y="2859405"/>
            <a:ext cx="5454015" cy="3578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5830" y="2142490"/>
            <a:ext cx="2895600" cy="969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对于该操作要慎重，如果表中有很多数据的情况下，不太适合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字段名</a:t>
            </a:r>
            <a:r>
              <a:rPr lang="zh-CN" altLang="en-US"/>
              <a:t>进行</a:t>
            </a:r>
            <a:r>
              <a:rPr lang="zh-CN" altLang="en-US"/>
              <a:t>修改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change oldfield  newfield datatype;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2877820"/>
            <a:ext cx="4397375" cy="600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3824605"/>
            <a:ext cx="5292725" cy="596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" y="4841240"/>
            <a:ext cx="5245100" cy="67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3326765"/>
            <a:ext cx="5419725" cy="16605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对字段名的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数据类型【约束】</a:t>
            </a:r>
            <a:r>
              <a:rPr lang="zh-CN" altLang="en-US">
                <a:sym typeface="+mn-ea"/>
              </a:rPr>
              <a:t>进行修改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modify </a:t>
            </a:r>
            <a:r>
              <a:rPr lang="en-US" altLang="zh-CN"/>
              <a:t>field </a:t>
            </a:r>
            <a:r>
              <a:rPr lang="en-US" altLang="zh-CN">
                <a:solidFill>
                  <a:srgbClr val="FF0000"/>
                </a:solidFill>
              </a:rPr>
              <a:t>newD</a:t>
            </a:r>
            <a:r>
              <a:rPr lang="en-US" altLang="zh-CN"/>
              <a:t>ataType;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3557905"/>
            <a:ext cx="3054350" cy="1666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30" y="3144520"/>
            <a:ext cx="5263515" cy="27393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修改表结构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删除一个</a:t>
            </a:r>
            <a:r>
              <a:rPr lang="zh-CN" altLang="en-US"/>
              <a:t>字段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</a:t>
            </a:r>
            <a:r>
              <a:rPr lang="en-US" altLang="zh-CN" b="1">
                <a:solidFill>
                  <a:srgbClr val="FF0000"/>
                </a:solidFill>
              </a:rPr>
              <a:t>drop </a:t>
            </a:r>
            <a:r>
              <a:rPr lang="en-US" altLang="zh-CN"/>
              <a:t>field;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3254375"/>
            <a:ext cx="3190875" cy="2144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95" y="2892425"/>
            <a:ext cx="5086350" cy="29991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删除表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drop </a:t>
            </a:r>
            <a:r>
              <a:rPr lang="en-US" altLang="zh-CN"/>
              <a:t>table tName;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305" y="2624455"/>
            <a:ext cx="5410200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人性化的</a:t>
            </a:r>
            <a:r>
              <a:rPr lang="en-US" altLang="zh-CN"/>
              <a:t>mysql</a:t>
            </a:r>
            <a:r>
              <a:rPr lang="zh-CN" altLang="en-US"/>
              <a:t>终端</a:t>
            </a:r>
            <a:r>
              <a:rPr lang="en-US" altLang="zh-CN" b="1">
                <a:solidFill>
                  <a:srgbClr val="FF0000"/>
                </a:solidFill>
              </a:rPr>
              <a:t>mycli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74140"/>
            <a:ext cx="6846570" cy="61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55" y="1986915"/>
            <a:ext cx="8196580" cy="12515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人性化的</a:t>
            </a:r>
            <a:r>
              <a:rPr lang="en-US" altLang="zh-CN"/>
              <a:t>mysql</a:t>
            </a:r>
            <a:r>
              <a:rPr lang="zh-CN" altLang="en-US"/>
              <a:t>终端</a:t>
            </a:r>
            <a:r>
              <a:rPr lang="en-US" altLang="zh-CN" b="1">
                <a:solidFill>
                  <a:srgbClr val="FF0000"/>
                </a:solidFill>
              </a:rPr>
              <a:t>mycli</a:t>
            </a:r>
            <a:r>
              <a:rPr lang="zh-CN" altLang="en-US" b="1">
                <a:solidFill>
                  <a:srgbClr val="FF0000"/>
                </a:solidFill>
              </a:rPr>
              <a:t>升级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2735" y="2136775"/>
            <a:ext cx="93624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注意</a:t>
            </a:r>
            <a:r>
              <a:rPr lang="zh-CN" altLang="en-US"/>
              <a:t>：</a:t>
            </a:r>
            <a:r>
              <a:rPr lang="en-US" altLang="zh-CN" b="1">
                <a:solidFill>
                  <a:schemeClr val="accent6"/>
                </a:solidFill>
              </a:rPr>
              <a:t> </a:t>
            </a:r>
            <a:r>
              <a:rPr lang="zh-CN" altLang="en-US" b="1">
                <a:solidFill>
                  <a:schemeClr val="accent6"/>
                </a:solidFill>
              </a:rPr>
              <a:t>show</a:t>
            </a:r>
            <a:r>
              <a:rPr lang="en-US" altLang="zh-CN" b="1">
                <a:solidFill>
                  <a:schemeClr val="accent6"/>
                </a:solidFill>
              </a:rPr>
              <a:t> create table</a:t>
            </a:r>
            <a:r>
              <a:rPr lang="zh-CN" altLang="en-US"/>
              <a:t>语句的输出</a:t>
            </a:r>
            <a:r>
              <a:rPr lang="zh-CN" altLang="en-US">
                <a:solidFill>
                  <a:schemeClr val="accent6"/>
                </a:solidFill>
              </a:rPr>
              <a:t>不能换行</a:t>
            </a:r>
            <a:r>
              <a:rPr lang="zh-CN" altLang="en-US"/>
              <a:t>的问题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原因是</a:t>
            </a:r>
            <a:r>
              <a:rPr lang="zh-CN" altLang="en-US">
                <a:solidFill>
                  <a:srgbClr val="FF0000"/>
                </a:solidFill>
              </a:rPr>
              <a:t>apt里的mycli版本过旧</a:t>
            </a:r>
            <a:r>
              <a:rPr lang="zh-CN" altLang="en-US"/>
              <a:t>，还是两年前的1.24.3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执行以下命令即可完成升级：</a:t>
            </a:r>
            <a:endParaRPr lang="zh-CN" altLang="en-US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sudo apt install python3-pip</a:t>
            </a:r>
            <a:r>
              <a:rPr lang="en-US" altLang="zh-CN"/>
              <a:t>         # </a:t>
            </a:r>
            <a:r>
              <a:rPr lang="zh-CN" altLang="en-US">
                <a:solidFill>
                  <a:schemeClr val="tx1"/>
                </a:solidFill>
              </a:rPr>
              <a:t>先安装pip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pip install -U cli-helpers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en-US" altLang="zh-CN"/>
              <a:t>              # </a:t>
            </a:r>
            <a:r>
              <a:rPr lang="zh-CN" altLang="en-US"/>
              <a:t>再更新一下cli-helpers到最新版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$ </a:t>
            </a:r>
            <a:r>
              <a:rPr lang="zh-CN" altLang="en-US">
                <a:solidFill>
                  <a:srgbClr val="FF0000"/>
                </a:solidFill>
              </a:rPr>
              <a:t>pip install -U mycli</a:t>
            </a:r>
            <a:r>
              <a:rPr lang="en-US" altLang="zh-CN">
                <a:solidFill>
                  <a:srgbClr val="FF0000"/>
                </a:solidFill>
              </a:rPr>
              <a:t>      </a:t>
            </a:r>
            <a:r>
              <a:rPr lang="en-US" altLang="zh-CN"/>
              <a:t>                    # </a:t>
            </a:r>
            <a:r>
              <a:rPr lang="zh-CN" altLang="en-US"/>
              <a:t>最后更新mycli到最新版1.27.2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0" y="5104765"/>
            <a:ext cx="3730625" cy="1425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12200" y="4447540"/>
            <a:ext cx="3451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</a:t>
            </a:r>
            <a:r>
              <a:rPr lang="en-US" altLang="zh-CN"/>
              <a:t>mycli</a:t>
            </a:r>
            <a:r>
              <a:rPr lang="zh-CN" altLang="en-US"/>
              <a:t>的</a:t>
            </a:r>
            <a:r>
              <a:rPr lang="en-US" altLang="zh-CN">
                <a:solidFill>
                  <a:srgbClr val="FF0000"/>
                </a:solidFill>
              </a:rPr>
              <a:t>vi</a:t>
            </a:r>
            <a:r>
              <a:rPr lang="zh-CN" altLang="en-US"/>
              <a:t>模式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升级完</a:t>
            </a:r>
            <a:r>
              <a:rPr lang="en-US" altLang="zh-CN"/>
              <a:t>mycli</a:t>
            </a:r>
            <a:r>
              <a:rPr lang="zh-CN" altLang="en-US"/>
              <a:t>之后的效果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2212340"/>
            <a:ext cx="8094980" cy="2581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095" y="5697855"/>
            <a:ext cx="3594100" cy="746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475" y="4952365"/>
            <a:ext cx="2854325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DML(Data Manipulation Language)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在表中插入</a:t>
            </a:r>
            <a:r>
              <a:rPr lang="zh-CN" altLang="en-US"/>
              <a:t>记录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insert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修改某些列的</a:t>
            </a:r>
            <a:r>
              <a:rPr lang="zh-CN" altLang="en-US"/>
              <a:t>数据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update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删除某一些</a:t>
            </a:r>
            <a:r>
              <a:rPr lang="zh-CN" altLang="en-US"/>
              <a:t>数据</a:t>
            </a:r>
            <a:endParaRPr lang="zh-CN" altLang="en-US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delete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truncate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87645" y="1381125"/>
            <a:ext cx="4311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数据控制语言</a:t>
            </a:r>
            <a:r>
              <a:rPr lang="en-US" altLang="zh-CN"/>
              <a:t> -- </a:t>
            </a:r>
            <a:r>
              <a:rPr lang="zh-CN" altLang="en-US"/>
              <a:t>对表中的数据进行</a:t>
            </a:r>
            <a:r>
              <a:rPr lang="zh-CN" altLang="en-US" b="1">
                <a:solidFill>
                  <a:srgbClr val="FF0000"/>
                </a:solidFill>
              </a:rPr>
              <a:t>写操作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1979930"/>
            <a:ext cx="5208270" cy="586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796540"/>
            <a:ext cx="6027420" cy="1189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370705"/>
            <a:ext cx="4203065" cy="848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5661660" y="1976755"/>
              <a:ext cx="614045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5661660" y="1976755"/>
                <a:ext cx="6140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5307965" y="3458845"/>
              <a:ext cx="171450" cy="139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5307965" y="3458845"/>
                <a:ext cx="171450" cy="13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4464685" y="3275965"/>
              <a:ext cx="456565" cy="304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4464685" y="3275965"/>
                <a:ext cx="45656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5389245" y="3697605"/>
              <a:ext cx="1943100" cy="476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5389245" y="3697605"/>
                <a:ext cx="1943100" cy="47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DB</a:t>
            </a:r>
            <a:r>
              <a:rPr lang="zh-CN" altLang="en-US"/>
              <a:t>排行榜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075" y="1691005"/>
            <a:ext cx="8484870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在表中插入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指定列</a:t>
            </a:r>
            <a:r>
              <a:rPr lang="zh-CN" altLang="en-US"/>
              <a:t>进行数据的添加</a:t>
            </a:r>
            <a:r>
              <a:rPr lang="en-US" altLang="zh-CN"/>
              <a:t>  (</a:t>
            </a:r>
            <a:r>
              <a:rPr lang="zh-CN" altLang="en-US"/>
              <a:t>一行</a:t>
            </a:r>
            <a:r>
              <a:rPr lang="en-US" altLang="zh-CN"/>
              <a:t>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insert into</a:t>
            </a:r>
            <a:r>
              <a:rPr lang="en-US" altLang="zh-CN"/>
              <a:t> TName(field1, field2,...)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values</a:t>
            </a:r>
            <a:r>
              <a:rPr lang="en-US" altLang="zh-CN"/>
              <a:t>(fiedl1Value, field2Value);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0" lvl="0" indent="0">
              <a:buNone/>
            </a:pP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915670" y="4868545"/>
            <a:ext cx="7513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SQL</a:t>
            </a:r>
            <a:r>
              <a:rPr lang="zh-CN" altLang="en-US"/>
              <a:t>中字符串的使用，可以用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单引号</a:t>
            </a:r>
            <a:r>
              <a:rPr lang="zh-CN" altLang="en-US"/>
              <a:t>，也可以用双引号。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7260" y="5281930"/>
            <a:ext cx="6180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实际在开发时，由于需要与相应的编程语言结合起来，比如</a:t>
            </a:r>
            <a:r>
              <a:rPr lang="en-US" altLang="zh-CN"/>
              <a:t>C</a:t>
            </a:r>
            <a:r>
              <a:rPr lang="zh-CN" altLang="en-US"/>
              <a:t>语言，建议使用</a:t>
            </a:r>
            <a:r>
              <a:rPr lang="zh-CN" altLang="en-US" b="1">
                <a:solidFill>
                  <a:srgbClr val="FF0000"/>
                </a:solidFill>
              </a:rPr>
              <a:t>单引号</a:t>
            </a:r>
            <a:r>
              <a:rPr lang="zh-CN" altLang="en-US">
                <a:solidFill>
                  <a:srgbClr val="FF0000"/>
                </a:solidFill>
              </a:rPr>
              <a:t>表示字符串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940" y="6073775"/>
            <a:ext cx="1021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const char *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query </a:t>
            </a:r>
            <a:r>
              <a:rPr lang="en-US" altLang="zh-CN"/>
              <a:t>=</a:t>
            </a:r>
            <a:r>
              <a:rPr lang="en-US" altLang="zh-CN">
                <a:solidFill>
                  <a:srgbClr val="FF0000"/>
                </a:solidFill>
              </a:rPr>
              <a:t> “</a:t>
            </a:r>
            <a:r>
              <a:rPr lang="en-US" altLang="zh-CN"/>
              <a:t>INSERT INTO student(id, name, chinese) VALUES(1, </a:t>
            </a:r>
            <a:r>
              <a:rPr lang="en-US" altLang="zh-CN">
                <a:solidFill>
                  <a:srgbClr val="FF0000"/>
                </a:solidFill>
              </a:rPr>
              <a:t>‘diajia’</a:t>
            </a:r>
            <a:r>
              <a:rPr lang="en-US" altLang="zh-CN"/>
              <a:t>, 90</a:t>
            </a:r>
            <a:r>
              <a:rPr lang="zh-CN" altLang="en-US"/>
              <a:t>）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en-US" altLang="zh-CN"/>
              <a:t>;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135" y="3093085"/>
            <a:ext cx="601980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在表中插入数据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对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所有列</a:t>
            </a:r>
            <a:r>
              <a:rPr lang="zh-CN" altLang="en-US">
                <a:sym typeface="+mn-ea"/>
              </a:rPr>
              <a:t>都进行数据的添加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（一行）</a:t>
            </a:r>
            <a:endParaRPr lang="zh-CN" altLang="en-US"/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>
                <a:sym typeface="+mn-ea"/>
              </a:rPr>
              <a:t> TName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values</a:t>
            </a:r>
            <a:r>
              <a:rPr lang="en-US" altLang="zh-CN">
                <a:sym typeface="+mn-ea"/>
              </a:rPr>
              <a:t>(field1Value, field2Value, ...);</a:t>
            </a:r>
            <a:endParaRPr lang="en-US" altLang="zh-CN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84745" y="28321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如果添加时，缺少字段会报错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0165" y="2964180"/>
            <a:ext cx="158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正常情况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2925" y="3616960"/>
            <a:ext cx="5378450" cy="866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778885"/>
            <a:ext cx="6238875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在表中插入数据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835" y="182626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800">
                <a:sym typeface="+mn-ea"/>
              </a:rPr>
              <a:t>1. </a:t>
            </a:r>
            <a:r>
              <a:rPr lang="zh-CN" altLang="en-US" sz="2800">
                <a:sym typeface="+mn-ea"/>
              </a:rPr>
              <a:t>对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指定列</a:t>
            </a:r>
            <a:r>
              <a:rPr lang="zh-CN" altLang="en-US" sz="2800">
                <a:sym typeface="+mn-ea"/>
              </a:rPr>
              <a:t>进行数据的添加</a:t>
            </a:r>
            <a:r>
              <a:rPr lang="en-US" altLang="zh-CN" sz="2800">
                <a:sym typeface="+mn-ea"/>
              </a:rPr>
              <a:t>  (</a:t>
            </a:r>
            <a:r>
              <a:rPr lang="zh-CN" altLang="en-US" sz="2800">
                <a:sym typeface="+mn-ea"/>
              </a:rPr>
              <a:t>多行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/>
          </a:p>
          <a:p>
            <a:pPr marL="457200" lvl="1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 sz="2800">
                <a:sym typeface="+mn-ea"/>
              </a:rPr>
              <a:t> TName(field1, field2,...) </a:t>
            </a:r>
            <a:endParaRPr lang="en-US" altLang="zh-CN" sz="2800"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values</a:t>
            </a:r>
            <a:r>
              <a:rPr lang="en-US" altLang="zh-CN" sz="2800">
                <a:sym typeface="+mn-ea"/>
              </a:rPr>
              <a:t>(fiedl1Value, field2Value)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，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>
                <a:sym typeface="+mn-ea"/>
              </a:rPr>
              <a:t>(filed1Value, field2Value)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,...</a:t>
            </a:r>
            <a:r>
              <a:rPr lang="en-US" altLang="zh-CN" sz="2800">
                <a:sym typeface="+mn-ea"/>
              </a:rPr>
              <a:t>;</a:t>
            </a:r>
            <a:endParaRPr lang="en-US" altLang="zh-CN" sz="2800"/>
          </a:p>
          <a:p>
            <a:pPr lvl="1"/>
            <a:endParaRPr lang="en-US" altLang="zh-CN" sz="2800"/>
          </a:p>
          <a:p>
            <a:pPr marL="0" lvl="0" indent="0">
              <a:buNone/>
            </a:pPr>
            <a:r>
              <a:rPr lang="en-US" altLang="zh-CN" sz="2800">
                <a:sym typeface="+mn-ea"/>
              </a:rPr>
              <a:t>2. </a:t>
            </a:r>
            <a:r>
              <a:rPr lang="zh-CN" altLang="en-US" sz="2800">
                <a:sym typeface="+mn-ea"/>
              </a:rPr>
              <a:t>对所有列都进行数据的添加</a:t>
            </a: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（多行）</a:t>
            </a:r>
            <a:endParaRPr lang="zh-CN" altLang="en-US" sz="2800"/>
          </a:p>
          <a:p>
            <a:pPr marL="0" lvl="0" indent="0">
              <a:buNone/>
            </a:pPr>
            <a:r>
              <a:rPr lang="en-US" altLang="zh-CN" sz="2800">
                <a:sym typeface="+mn-ea"/>
              </a:rPr>
              <a:t>    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insert into</a:t>
            </a:r>
            <a:r>
              <a:rPr lang="en-US" altLang="zh-CN" sz="2800">
                <a:sym typeface="+mn-ea"/>
              </a:rPr>
              <a:t> TName 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values</a:t>
            </a:r>
            <a:endParaRPr lang="en-US" altLang="zh-CN" sz="2800">
              <a:solidFill>
                <a:srgbClr val="FF0000"/>
              </a:solidFill>
              <a:sym typeface="+mn-ea"/>
            </a:endParaRPr>
          </a:p>
          <a:p>
            <a:pPr marL="0" lvl="0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     </a:t>
            </a:r>
            <a:r>
              <a:rPr lang="en-US" altLang="zh-CN" sz="2800">
                <a:sym typeface="+mn-ea"/>
              </a:rPr>
              <a:t>(field1Value, field2Value...), </a:t>
            </a:r>
            <a:endParaRPr lang="en-US" altLang="zh-CN" sz="2800">
              <a:sym typeface="+mn-ea"/>
            </a:endParaRPr>
          </a:p>
          <a:p>
            <a:pPr marL="0" lvl="1" indent="0">
              <a:buNone/>
            </a:pPr>
            <a:r>
              <a:rPr lang="en-US" altLang="zh-CN" sz="2800">
                <a:sym typeface="+mn-ea"/>
              </a:rPr>
              <a:t>     (filed1Value, field2Value...)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...;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84925" y="2505710"/>
            <a:ext cx="59785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添加多条数据时，只需要执行一次</a:t>
            </a:r>
            <a:r>
              <a:rPr lang="en-US" altLang="zh-CN">
                <a:solidFill>
                  <a:srgbClr val="FF0000"/>
                </a:solidFill>
              </a:rPr>
              <a:t>Insert</a:t>
            </a:r>
            <a:r>
              <a:rPr lang="zh-CN" altLang="en-US">
                <a:solidFill>
                  <a:srgbClr val="FF0000"/>
                </a:solidFill>
              </a:rPr>
              <a:t>语句就可以搞定，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这样可以提升数据写入的</a:t>
            </a:r>
            <a:r>
              <a:rPr lang="zh-CN" altLang="en-US" b="1">
                <a:solidFill>
                  <a:srgbClr val="FF0000"/>
                </a:solidFill>
              </a:rPr>
              <a:t>效率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345" y="3646170"/>
            <a:ext cx="592455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97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update </a:t>
            </a:r>
            <a:r>
              <a:rPr lang="en-US" altLang="zh-CN"/>
              <a:t>tName </a:t>
            </a:r>
            <a:r>
              <a:rPr lang="en-US" altLang="zh-CN">
                <a:solidFill>
                  <a:srgbClr val="FF0000"/>
                </a:solidFill>
              </a:rPr>
              <a:t>set </a:t>
            </a:r>
            <a:r>
              <a:rPr lang="en-US" altLang="zh-CN"/>
              <a:t>field1=xxx [Where ...]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279005" y="2372995"/>
            <a:ext cx="3513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带</a:t>
            </a:r>
            <a:r>
              <a:rPr lang="en-US" altLang="zh-CN"/>
              <a:t>where</a:t>
            </a:r>
            <a:r>
              <a:rPr lang="zh-CN" altLang="en-US"/>
              <a:t>子句的只作用于</a:t>
            </a:r>
            <a:r>
              <a:rPr lang="zh-CN" altLang="en-US">
                <a:solidFill>
                  <a:srgbClr val="FF0000"/>
                </a:solidFill>
              </a:rPr>
              <a:t>相应行</a:t>
            </a:r>
            <a:r>
              <a:rPr lang="zh-CN" altLang="en-US"/>
              <a:t>；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200" y="2454910"/>
            <a:ext cx="3284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不带</a:t>
            </a:r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子句，作用于所有行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12795"/>
            <a:ext cx="5934075" cy="294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95" y="3458210"/>
            <a:ext cx="7127875" cy="24415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复制表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复制表结构（</a:t>
            </a:r>
            <a:r>
              <a:rPr lang="zh-CN" altLang="en-US">
                <a:solidFill>
                  <a:srgbClr val="FF0000"/>
                </a:solidFill>
              </a:rPr>
              <a:t>并不复制数据</a:t>
            </a:r>
            <a:r>
              <a:rPr lang="zh-CN" altLang="en-US"/>
              <a:t>）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create table newTName</a:t>
            </a:r>
            <a:r>
              <a:rPr lang="en-US" altLang="zh-CN">
                <a:solidFill>
                  <a:srgbClr val="FF0000"/>
                </a:solidFill>
              </a:rPr>
              <a:t> like  oldTName;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775" y="2872740"/>
            <a:ext cx="6823075" cy="37496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复制表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复制表结构和数据</a:t>
            </a:r>
            <a:endParaRPr lang="zh-CN" altLang="en-US"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create table newTName </a:t>
            </a:r>
            <a:r>
              <a:rPr lang="en-US" altLang="zh-CN">
                <a:solidFill>
                  <a:srgbClr val="FF0000"/>
                </a:solidFill>
              </a:rPr>
              <a:t>select * from oldTName</a:t>
            </a:r>
            <a:r>
              <a:rPr lang="en-US" altLang="zh-CN"/>
              <a:t>;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535" y="2967355"/>
            <a:ext cx="8105140" cy="32537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删除表中的数据</a:t>
            </a:r>
            <a:r>
              <a:rPr lang="en-US" altLang="zh-CN"/>
              <a:t>  ---- </a:t>
            </a:r>
            <a:r>
              <a:rPr lang="zh-CN" altLang="en-US"/>
              <a:t>方法一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zh-CN">
                <a:solidFill>
                  <a:srgbClr val="FF0000"/>
                </a:solidFill>
              </a:rPr>
              <a:t>delete </a:t>
            </a:r>
            <a:r>
              <a:rPr lang="en-US" altLang="zh-CN"/>
              <a:t>from TName [Where condition];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944995" y="2903855"/>
            <a:ext cx="4010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不加</a:t>
            </a:r>
            <a:r>
              <a:rPr lang="en-US" altLang="zh-CN"/>
              <a:t>Where</a:t>
            </a:r>
            <a:r>
              <a:rPr lang="zh-CN" altLang="en-US"/>
              <a:t>子句，作用于表中的所有行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68540" y="182562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只删除数据，不删除表结构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2664460"/>
            <a:ext cx="3324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加上</a:t>
            </a:r>
            <a:r>
              <a:rPr lang="en-US" altLang="zh-CN">
                <a:solidFill>
                  <a:srgbClr val="FF0000"/>
                </a:solidFill>
              </a:rPr>
              <a:t>Where</a:t>
            </a:r>
            <a:r>
              <a:rPr lang="zh-CN" altLang="en-US">
                <a:solidFill>
                  <a:srgbClr val="FF0000"/>
                </a:solidFill>
              </a:rPr>
              <a:t>子句</a:t>
            </a:r>
            <a:r>
              <a:rPr lang="zh-CN" altLang="en-US"/>
              <a:t>之后，只作用于</a:t>
            </a:r>
            <a:endParaRPr lang="zh-CN" altLang="en-US"/>
          </a:p>
          <a:p>
            <a:r>
              <a:rPr lang="zh-CN" altLang="en-US"/>
              <a:t>满足条件的某些行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" y="3566160"/>
            <a:ext cx="5629275" cy="2962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10" y="3765550"/>
            <a:ext cx="5755005" cy="22320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删除表中的所有数据</a:t>
            </a:r>
            <a:r>
              <a:rPr lang="en-US" altLang="zh-CN">
                <a:sym typeface="+mn-ea"/>
              </a:rPr>
              <a:t>   -- </a:t>
            </a:r>
            <a:r>
              <a:rPr lang="zh-CN" altLang="en-US">
                <a:sym typeface="+mn-ea"/>
              </a:rPr>
              <a:t>方法二</a:t>
            </a:r>
            <a:r>
              <a:rPr lang="en-US" altLang="zh-CN">
                <a:sym typeface="+mn-ea"/>
              </a:rPr>
              <a:t> truncate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8260" y="1647825"/>
            <a:ext cx="3606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truncate </a:t>
            </a:r>
            <a:r>
              <a:rPr lang="en-US" altLang="zh-CN" sz="2400">
                <a:solidFill>
                  <a:schemeClr val="tx1"/>
                </a:solidFill>
              </a:rPr>
              <a:t>[</a:t>
            </a:r>
            <a:r>
              <a:rPr lang="en-US" altLang="zh-CN" sz="2400"/>
              <a:t>table] tableName</a:t>
            </a:r>
            <a:r>
              <a:rPr lang="en-US" altLang="zh-CN"/>
              <a:t>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545" y="2334260"/>
            <a:ext cx="5537200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DQL(Data Query Language)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70710"/>
            <a:ext cx="10515600" cy="4351338"/>
          </a:xfrm>
        </p:spPr>
        <p:txBody>
          <a:bodyPr/>
          <a:p>
            <a:r>
              <a:rPr lang="zh-CN" altLang="en-US"/>
              <a:t>查询命令</a:t>
            </a:r>
            <a:endParaRPr lang="zh-CN" altLang="en-US"/>
          </a:p>
          <a:p>
            <a:pPr marL="457200" lvl="1" indent="0">
              <a:buNone/>
            </a:pP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413375" y="1870710"/>
            <a:ext cx="43116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数据查询语言</a:t>
            </a:r>
            <a:r>
              <a:rPr lang="en-US" altLang="zh-CN">
                <a:sym typeface="+mn-ea"/>
              </a:rPr>
              <a:t> -- </a:t>
            </a:r>
            <a:r>
              <a:rPr lang="zh-CN" altLang="en-US">
                <a:sym typeface="+mn-ea"/>
              </a:rPr>
              <a:t>对表中的数据进行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读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操作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2517140"/>
            <a:ext cx="7100570" cy="132842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2172970" y="3296285"/>
            <a:ext cx="81661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52445" y="311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根据条件进行过滤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568575" y="3560445"/>
            <a:ext cx="860425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73120" y="397510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对查询结果进行排序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0975" y="4425950"/>
            <a:ext cx="598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select</a:t>
            </a:r>
            <a:r>
              <a:rPr lang="zh-CN" altLang="en-US"/>
              <a:t>子句，就是选择某些列进行显示，任意调整顺序都行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8125" y="4995545"/>
            <a:ext cx="3279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select *  </a:t>
            </a:r>
            <a:r>
              <a:rPr lang="zh-CN" altLang="en-US"/>
              <a:t>就是选择表中的所有列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78240" y="319214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针对于</a:t>
            </a:r>
            <a:r>
              <a:rPr lang="zh-CN" altLang="en-US" b="1">
                <a:solidFill>
                  <a:srgbClr val="FF0000"/>
                </a:solidFill>
              </a:rPr>
              <a:t>单表</a:t>
            </a:r>
            <a:r>
              <a:rPr lang="zh-CN" altLang="en-US"/>
              <a:t>操作，简单查询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02470" y="488950"/>
            <a:ext cx="190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工作中用的最多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95" y="4378960"/>
            <a:ext cx="5831840" cy="21005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去除重复的数据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06150" cy="4351655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distinct </a:t>
            </a:r>
            <a:r>
              <a:rPr lang="zh-CN" altLang="en-US"/>
              <a:t>关键字</a:t>
            </a:r>
            <a:endParaRPr lang="zh-CN" altLang="en-US"/>
          </a:p>
          <a:p>
            <a:r>
              <a:rPr lang="zh-CN" altLang="en-US"/>
              <a:t>当</a:t>
            </a:r>
            <a:r>
              <a:rPr lang="en-US" altLang="zh-CN"/>
              <a:t>distinct</a:t>
            </a:r>
            <a:r>
              <a:rPr lang="zh-CN" altLang="en-US"/>
              <a:t>作用于单个字段时，去除重复的列即可</a:t>
            </a:r>
            <a:endParaRPr lang="zh-CN" altLang="en-US"/>
          </a:p>
          <a:p>
            <a:r>
              <a:rPr lang="zh-CN" altLang="en-US"/>
              <a:t>当</a:t>
            </a:r>
            <a:r>
              <a:rPr lang="en-US" altLang="zh-CN"/>
              <a:t>distinct</a:t>
            </a:r>
            <a:r>
              <a:rPr lang="zh-CN" altLang="en-US"/>
              <a:t>作用于多个字段时，表示的是</a:t>
            </a:r>
            <a:r>
              <a:rPr lang="zh-CN" altLang="en-US">
                <a:solidFill>
                  <a:srgbClr val="FF0000"/>
                </a:solidFill>
              </a:rPr>
              <a:t>多个字段都相同</a:t>
            </a:r>
            <a:r>
              <a:rPr lang="zh-CN" altLang="en-US"/>
              <a:t>时，</a:t>
            </a:r>
            <a:r>
              <a:rPr lang="zh-CN" altLang="en-US">
                <a:solidFill>
                  <a:srgbClr val="FF0000"/>
                </a:solidFill>
              </a:rPr>
              <a:t>才会去除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distinct</a:t>
            </a:r>
            <a:r>
              <a:rPr lang="zh-CN" altLang="en-US"/>
              <a:t>关键字必须要放在第一个字段前面，否则会报错。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4352925"/>
            <a:ext cx="555625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65" y="4942840"/>
            <a:ext cx="6518275" cy="1031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中国数据库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480" y="1464310"/>
            <a:ext cx="10038715" cy="46786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的表达式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select</a:t>
            </a:r>
            <a:r>
              <a:rPr lang="zh-CN" altLang="en-US"/>
              <a:t>语句选择的列可以进行运算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as</a:t>
            </a:r>
            <a:r>
              <a:rPr lang="zh-CN" altLang="en-US"/>
              <a:t>还可以对某些列取别名</a:t>
            </a: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838200" y="18319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select</a:t>
            </a:r>
            <a:r>
              <a:rPr lang="zh-CN" altLang="en-US"/>
              <a:t>语句选择的列可以进行运算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as</a:t>
            </a:r>
            <a:r>
              <a:rPr lang="zh-CN" altLang="en-US"/>
              <a:t>还可以对某些列取别名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3362960"/>
            <a:ext cx="6207125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940" y="4214495"/>
            <a:ext cx="75374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select</a:t>
            </a:r>
            <a:r>
              <a:rPr lang="zh-CN" altLang="en-US">
                <a:sym typeface="+mn-ea"/>
              </a:rPr>
              <a:t>语句中出现的列不一定存在数据表中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3490" y="1623060"/>
            <a:ext cx="392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数据的存储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FF0000"/>
                </a:solidFill>
              </a:rPr>
              <a:t>数据的展示</a:t>
            </a:r>
            <a:r>
              <a:rPr lang="zh-CN" altLang="en-US"/>
              <a:t>是两回事儿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44565" y="1593215"/>
            <a:ext cx="2270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curdate</a:t>
            </a:r>
            <a:r>
              <a:rPr lang="en-US" altLang="zh-CN"/>
              <a:t>()  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CURTIME</a:t>
            </a:r>
            <a:r>
              <a:rPr lang="en-US" altLang="zh-CN"/>
              <a:t>()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2293620"/>
            <a:ext cx="5081905" cy="43478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Order by</a:t>
            </a:r>
            <a:r>
              <a:rPr lang="zh-CN" altLang="en-US"/>
              <a:t>子句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275" y="192976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000"/>
              <a:t>1. </a:t>
            </a:r>
            <a:r>
              <a:rPr lang="zh-CN" altLang="en-US" sz="2000"/>
              <a:t>选择一个字段进行排序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2. </a:t>
            </a:r>
            <a:r>
              <a:rPr lang="zh-CN" altLang="en-US" sz="2000"/>
              <a:t>默认情况下是升序</a:t>
            </a:r>
            <a:r>
              <a:rPr lang="en-US" altLang="zh-CN" sz="2000">
                <a:solidFill>
                  <a:srgbClr val="FF0000"/>
                </a:solidFill>
              </a:rPr>
              <a:t>ASC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3. </a:t>
            </a:r>
            <a:r>
              <a:rPr lang="zh-CN" altLang="en-US" sz="2000"/>
              <a:t>降序排列用</a:t>
            </a:r>
            <a:r>
              <a:rPr lang="en-US" altLang="zh-CN" sz="2000">
                <a:solidFill>
                  <a:srgbClr val="FF0000"/>
                </a:solidFill>
              </a:rPr>
              <a:t>DESC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/>
              <a:t>4. </a:t>
            </a:r>
            <a:r>
              <a:rPr lang="zh-CN" altLang="en-US" sz="2000"/>
              <a:t>如果选择</a:t>
            </a:r>
            <a:r>
              <a:rPr lang="zh-CN" altLang="en-US" sz="2000" b="1">
                <a:solidFill>
                  <a:srgbClr val="FF0000"/>
                </a:solidFill>
              </a:rPr>
              <a:t>多个字段</a:t>
            </a:r>
            <a:r>
              <a:rPr lang="zh-CN" altLang="en-US" sz="2000"/>
              <a:t>，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第一个是</a:t>
            </a:r>
            <a:r>
              <a:rPr lang="zh-CN" altLang="en-US" sz="2000">
                <a:solidFill>
                  <a:srgbClr val="FF0000"/>
                </a:solidFill>
              </a:rPr>
              <a:t>主排序</a:t>
            </a:r>
            <a:r>
              <a:rPr lang="zh-CN" altLang="en-US" sz="2000"/>
              <a:t>的字段，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后续的依次副排序的字段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486275"/>
            <a:ext cx="10553065" cy="2132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60" y="1073785"/>
            <a:ext cx="7240905" cy="27425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Where</a:t>
            </a:r>
            <a:r>
              <a:rPr lang="zh-CN" altLang="en-US"/>
              <a:t>子句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99615"/>
            <a:ext cx="10515600" cy="4351338"/>
          </a:xfrm>
        </p:spPr>
        <p:txBody>
          <a:bodyPr/>
          <a:p>
            <a:r>
              <a:rPr lang="zh-CN" altLang="en-US"/>
              <a:t>比较运算符</a:t>
            </a:r>
            <a:r>
              <a:rPr lang="en-US" altLang="zh-CN"/>
              <a:t>    &gt;  &lt;</a:t>
            </a:r>
            <a:endParaRPr lang="en-US" altLang="zh-CN"/>
          </a:p>
          <a:p>
            <a:r>
              <a:rPr lang="zh-CN" altLang="en-US"/>
              <a:t>范围查找</a:t>
            </a:r>
            <a:r>
              <a:rPr lang="en-US" altLang="zh-CN"/>
              <a:t>      between ... and ...  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035" y="3488690"/>
            <a:ext cx="6269355" cy="2278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18000" y="2090420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不等于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15935" y="3608705"/>
            <a:ext cx="370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!=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136390" y="1294130"/>
            <a:ext cx="3309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进行条件的筛选</a:t>
            </a:r>
            <a:endParaRPr lang="zh-CN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墨迹 8"/>
              <p14:cNvContentPartPr/>
              <p14:nvPr/>
            </p14:nvContentPartPr>
            <p14:xfrm>
              <a:off x="3966210" y="3514725"/>
              <a:ext cx="456565" cy="2514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"/>
            </p:blipFill>
            <p:spPr>
              <a:xfrm>
                <a:off x="3966210" y="3514725"/>
                <a:ext cx="456565" cy="251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6624320" y="3480435"/>
              <a:ext cx="601345" cy="34163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6624320" y="3480435"/>
                <a:ext cx="601345" cy="341630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4033520" y="3060700"/>
            <a:ext cx="967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!=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9805" y="1652270"/>
            <a:ext cx="269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比较查询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2693035"/>
            <a:ext cx="9514840" cy="17900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Where</a:t>
            </a:r>
            <a:r>
              <a:rPr lang="zh-CN" altLang="en-US"/>
              <a:t>子句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zh-CN" altLang="en-US"/>
              <a:t>枚举查询</a:t>
            </a:r>
            <a:r>
              <a:rPr lang="en-US" altLang="zh-CN"/>
              <a:t> in     </a:t>
            </a:r>
            <a:r>
              <a:rPr lang="zh-CN" altLang="en-US">
                <a:solidFill>
                  <a:srgbClr val="FF0000"/>
                </a:solidFill>
              </a:rPr>
              <a:t>经常在子查询中出现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6415" y="2630805"/>
            <a:ext cx="3098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in</a:t>
            </a:r>
            <a:r>
              <a:rPr lang="zh-CN" altLang="en-US"/>
              <a:t>的时候，要加上小括号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3557905"/>
            <a:ext cx="8317230" cy="195072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160" y="1329690"/>
            <a:ext cx="10515600" cy="4351338"/>
          </a:xfrm>
        </p:spPr>
        <p:txBody>
          <a:bodyPr/>
          <a:p>
            <a:r>
              <a:rPr lang="zh-CN" altLang="en-US"/>
              <a:t>模糊查询</a:t>
            </a:r>
            <a:r>
              <a:rPr lang="en-US" altLang="zh-CN">
                <a:solidFill>
                  <a:srgbClr val="FF0000"/>
                </a:solidFill>
              </a:rPr>
              <a:t> like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通配符</a:t>
            </a:r>
            <a:r>
              <a:rPr lang="en-US" altLang="zh-CN">
                <a:solidFill>
                  <a:srgbClr val="FF0000"/>
                </a:solidFill>
              </a:rPr>
              <a:t>_ :   </a:t>
            </a:r>
            <a:r>
              <a:rPr lang="zh-CN" altLang="en-US">
                <a:solidFill>
                  <a:srgbClr val="FF0000"/>
                </a:solidFill>
              </a:rPr>
              <a:t>下划线代表一个任意字符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通配符</a:t>
            </a:r>
            <a:r>
              <a:rPr lang="en-US" altLang="zh-CN">
                <a:solidFill>
                  <a:srgbClr val="FF0000"/>
                </a:solidFill>
              </a:rPr>
              <a:t>%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百分号代表的是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>
                <a:solidFill>
                  <a:srgbClr val="FF0000"/>
                </a:solidFill>
              </a:rPr>
              <a:t>个或者多个字符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885" y="2907665"/>
            <a:ext cx="6007100" cy="1339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85" y="4588510"/>
            <a:ext cx="598805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判空操作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26000" y="830580"/>
            <a:ext cx="366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一般不要在字段中允许为</a:t>
            </a:r>
            <a:r>
              <a:rPr lang="en-US" altLang="zh-CN" b="1">
                <a:solidFill>
                  <a:srgbClr val="FF0000"/>
                </a:solidFill>
              </a:rPr>
              <a:t>NULL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430" y="1728470"/>
            <a:ext cx="7806690" cy="3488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315325" y="3735705"/>
              <a:ext cx="750570" cy="358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315325" y="3735705"/>
                <a:ext cx="750570" cy="358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分页查询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常考点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limit 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        </a:t>
            </a:r>
            <a:r>
              <a:rPr lang="zh-CN" altLang="en-US"/>
              <a:t>如果只有一个数字时表示获取前</a:t>
            </a:r>
            <a:r>
              <a:rPr lang="en-US" altLang="zh-CN"/>
              <a:t>m</a:t>
            </a:r>
            <a:r>
              <a:rPr lang="zh-CN" altLang="en-US"/>
              <a:t>条记录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第一种写法：</a:t>
            </a:r>
            <a:endParaRPr lang="zh-CN" altLang="en-US"/>
          </a:p>
          <a:p>
            <a:pPr lvl="1"/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limit m,n</a:t>
            </a:r>
            <a:r>
              <a:rPr lang="en-US" altLang="zh-CN"/>
              <a:t>     m</a:t>
            </a:r>
            <a:r>
              <a:rPr lang="zh-CN" altLang="en-US"/>
              <a:t>表示的是偏移记录条数，</a:t>
            </a:r>
            <a:r>
              <a:rPr lang="en-US" altLang="zh-CN"/>
              <a:t> n</a:t>
            </a:r>
            <a:r>
              <a:rPr lang="zh-CN" altLang="en-US"/>
              <a:t>表示要显示的数据条数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115" y="2446655"/>
            <a:ext cx="6642100" cy="1298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18450" y="5162550"/>
            <a:ext cx="211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RECORD_PER_PAGE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0057130" y="5179695"/>
            <a:ext cx="126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918450" y="5622290"/>
            <a:ext cx="2317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PAGES    3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803515" y="6108065"/>
            <a:ext cx="372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RECORD_PER_PAGE * (PAGES - 1)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" y="4949190"/>
            <a:ext cx="6371590" cy="1527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分页查询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常考点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limit </a:t>
            </a:r>
            <a:endParaRPr lang="en-US" altLang="zh-CN"/>
          </a:p>
          <a:p>
            <a:r>
              <a:rPr lang="zh-CN" altLang="en-US">
                <a:sym typeface="+mn-ea"/>
              </a:rPr>
              <a:t>第二种写法：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 sz="2400">
                <a:sym typeface="+mn-ea"/>
              </a:rPr>
              <a:t>limit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2400">
                <a:sym typeface="+mn-ea"/>
              </a:rPr>
              <a:t> offset 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/>
              <a:t>     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表示的是偏移记录条数，</a:t>
            </a:r>
            <a:r>
              <a:rPr lang="en-US" altLang="zh-CN">
                <a:sym typeface="+mn-ea"/>
              </a:rPr>
              <a:t> m</a:t>
            </a:r>
            <a:r>
              <a:rPr lang="zh-CN" altLang="en-US">
                <a:sym typeface="+mn-ea"/>
              </a:rPr>
              <a:t>表示要显示的数据条数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3695065"/>
            <a:ext cx="7142480" cy="1554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789295" y="3667760"/>
              <a:ext cx="729615" cy="3244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789295" y="3667760"/>
                <a:ext cx="729615" cy="324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811645" y="3684905"/>
              <a:ext cx="755015" cy="3028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811645" y="3684905"/>
                <a:ext cx="755015" cy="3028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关系模型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894840"/>
            <a:ext cx="930529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实体完整性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域完整性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参照完整性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数据的完整性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9465" y="1522095"/>
            <a:ext cx="1121854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三种完整性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、实体完整性</a:t>
            </a:r>
            <a:r>
              <a:rPr lang="zh-CN" altLang="en-US"/>
              <a:t>：表中的每一行数据都是唯一的，不能出现重复的。</a:t>
            </a:r>
            <a:endParaRPr lang="zh-CN" altLang="en-US"/>
          </a:p>
          <a:p>
            <a:pPr marL="2286000" lvl="5" indent="0">
              <a:buNone/>
            </a:pPr>
            <a:r>
              <a:rPr lang="en-US" altLang="zh-CN" sz="2400"/>
              <a:t>   </a:t>
            </a:r>
            <a:r>
              <a:rPr lang="en-US" altLang="zh-CN" sz="2400">
                <a:solidFill>
                  <a:srgbClr val="FF0000"/>
                </a:solidFill>
              </a:rPr>
              <a:t>   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2610" y="2748280"/>
            <a:ext cx="339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</a:t>
            </a:r>
            <a:r>
              <a:rPr lang="zh-CN" altLang="en-US" b="1">
                <a:solidFill>
                  <a:srgbClr val="FF0000"/>
                </a:solidFill>
              </a:rPr>
              <a:t>主键，不能为空，不能重复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2610" y="3305810"/>
            <a:ext cx="520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一般情况下，</a:t>
            </a:r>
            <a:r>
              <a:rPr lang="en-US" altLang="zh-CN"/>
              <a:t> </a:t>
            </a:r>
            <a:r>
              <a:rPr lang="zh-CN" altLang="en-US"/>
              <a:t>都会用一个</a:t>
            </a:r>
            <a:r>
              <a:rPr lang="zh-CN" altLang="en-US">
                <a:solidFill>
                  <a:srgbClr val="FF0000"/>
                </a:solidFill>
              </a:rPr>
              <a:t>整型数据</a:t>
            </a:r>
            <a:r>
              <a:rPr lang="zh-CN" altLang="en-US"/>
              <a:t>表示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85950" y="3929380"/>
            <a:ext cx="483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TINYINT/SMALLINT/</a:t>
            </a:r>
            <a:r>
              <a:rPr lang="en-US" altLang="zh-CN">
                <a:solidFill>
                  <a:srgbClr val="FF0000"/>
                </a:solidFill>
              </a:rPr>
              <a:t>INT</a:t>
            </a:r>
            <a:r>
              <a:rPr lang="en-US" altLang="zh-CN"/>
              <a:t>/</a:t>
            </a:r>
            <a:r>
              <a:rPr lang="en-US" altLang="zh-CN">
                <a:solidFill>
                  <a:srgbClr val="FF0000"/>
                </a:solidFill>
              </a:rPr>
              <a:t>BIGINT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76955" y="4394200"/>
            <a:ext cx="3016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2^32   4G   40</a:t>
            </a:r>
            <a:r>
              <a:rPr lang="zh-CN" altLang="en-US"/>
              <a:t>亿条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76955" y="4947285"/>
            <a:ext cx="286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2^64   </a:t>
            </a:r>
            <a:r>
              <a:rPr lang="zh-CN" altLang="en-US" b="1">
                <a:solidFill>
                  <a:srgbClr val="FF0000"/>
                </a:solidFill>
              </a:rPr>
              <a:t>无穷大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66915" y="3200400"/>
            <a:ext cx="233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NOT NULL  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407795" y="5663565"/>
            <a:ext cx="2169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PRIMARY KEY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6425" y="5663565"/>
            <a:ext cx="344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需要修改表的结构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设置主键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72845" y="1470025"/>
            <a:ext cx="6313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表已经存在的情况下，</a:t>
            </a:r>
            <a:r>
              <a:rPr lang="en-US" altLang="zh-CN"/>
              <a:t> </a:t>
            </a:r>
            <a:r>
              <a:rPr lang="zh-CN" altLang="en-US"/>
              <a:t>并且其中有数据，如果有已经有</a:t>
            </a:r>
            <a:r>
              <a:rPr lang="en-US" altLang="zh-CN"/>
              <a:t>id</a:t>
            </a:r>
            <a:r>
              <a:rPr lang="zh-CN" altLang="en-US"/>
              <a:t>相同的数据，</a:t>
            </a:r>
            <a:r>
              <a:rPr lang="zh-CN" altLang="en-US">
                <a:solidFill>
                  <a:srgbClr val="FF0000"/>
                </a:solidFill>
              </a:rPr>
              <a:t>就无法完成修改表结构的操作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2330450"/>
            <a:ext cx="6102350" cy="109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0" y="2036445"/>
            <a:ext cx="5200650" cy="179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" y="4206240"/>
            <a:ext cx="6169025" cy="2079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0410" y="3744595"/>
            <a:ext cx="486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主键中有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r>
              <a:rPr lang="zh-CN" altLang="en-US"/>
              <a:t>，也不能直接设置主键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设置主键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380" y="2948940"/>
            <a:ext cx="7813675" cy="3460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440055"/>
            <a:ext cx="5280025" cy="2168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2948940"/>
            <a:ext cx="5590540" cy="927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2140" y="2699385"/>
            <a:ext cx="1703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方式一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74935" y="2585720"/>
            <a:ext cx="129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方式二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主键设置方式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在表不存在的情况下，</a:t>
            </a:r>
            <a:r>
              <a:rPr lang="zh-CN" altLang="en-US">
                <a:solidFill>
                  <a:srgbClr val="FF0000"/>
                </a:solidFill>
              </a:rPr>
              <a:t>建新表时设置主键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2556510"/>
            <a:ext cx="8829675" cy="39268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实体完整性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510" y="2289810"/>
            <a:ext cx="10515600" cy="4351338"/>
          </a:xfrm>
        </p:spPr>
        <p:txBody>
          <a:bodyPr/>
          <a:p>
            <a:pPr marL="0" lvl="5"/>
            <a:r>
              <a:rPr lang="zh-CN" altLang="en-US" sz="2800">
                <a:solidFill>
                  <a:srgbClr val="FF0000"/>
                </a:solidFill>
                <a:sym typeface="+mn-ea"/>
              </a:rPr>
              <a:t>自动增长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auto_increment 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主键自动增长，不需要手动添加</a:t>
            </a:r>
            <a:endParaRPr lang="en-US" altLang="zh-CN" sz="2800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955" y="555625"/>
            <a:ext cx="7564120" cy="1091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68395" y="187325"/>
            <a:ext cx="567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当不知道数据表中的主键情况时，会经常添加失败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8620"/>
            <a:ext cx="9099550" cy="363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3362325" y="6104255"/>
              <a:ext cx="1674495" cy="4521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3362325" y="6104255"/>
                <a:ext cx="1674495" cy="452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主键自增的效果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030" y="1771650"/>
            <a:ext cx="7795895" cy="36601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对于主键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注意：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以后只要创建表的时候，</a:t>
            </a:r>
            <a:r>
              <a:rPr lang="zh-CN" altLang="en-US">
                <a:solidFill>
                  <a:srgbClr val="FF0000"/>
                </a:solidFill>
              </a:rPr>
              <a:t>都要设置主键</a:t>
            </a:r>
            <a:r>
              <a:rPr lang="zh-CN" altLang="en-US"/>
              <a:t>，不能没有主键。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保持记录的唯一，不能有重复的记录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建议都使用</a:t>
            </a:r>
            <a:r>
              <a:rPr lang="zh-CN" altLang="en-US">
                <a:solidFill>
                  <a:srgbClr val="FF0000"/>
                </a:solidFill>
              </a:rPr>
              <a:t>整型数据</a:t>
            </a:r>
            <a:r>
              <a:rPr lang="zh-CN" altLang="en-US"/>
              <a:t>设置主键</a:t>
            </a:r>
            <a:endParaRPr lang="zh-CN" altLang="en-US"/>
          </a:p>
          <a:p>
            <a:pPr marL="0" indent="0">
              <a:buNone/>
            </a:pP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删除主键约束有两步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一般情况下，一张表只有一个主键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 Alter table TName modify field datatype;    </a:t>
            </a:r>
            <a:r>
              <a:rPr lang="zh-CN" altLang="en-US">
                <a:solidFill>
                  <a:srgbClr val="FF0000"/>
                </a:solidFill>
              </a:rPr>
              <a:t>去掉自动增长的约束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2. Alter </a:t>
            </a:r>
            <a:r>
              <a:rPr lang="en-US" altLang="zh-CN"/>
              <a:t>table TName </a:t>
            </a:r>
            <a:r>
              <a:rPr lang="en-US" altLang="zh-CN">
                <a:solidFill>
                  <a:srgbClr val="FF0000"/>
                </a:solidFill>
              </a:rPr>
              <a:t>drop </a:t>
            </a:r>
            <a:r>
              <a:rPr lang="en-US" altLang="zh-CN"/>
              <a:t>primary key;	  </a:t>
            </a:r>
            <a:r>
              <a:rPr lang="zh-CN" altLang="en-US">
                <a:solidFill>
                  <a:srgbClr val="FF0000"/>
                </a:solidFill>
              </a:rPr>
              <a:t>删除主键约束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99720" y="4747260"/>
            <a:ext cx="11593195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3429000"/>
            <a:ext cx="5876925" cy="857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655" y="3060700"/>
            <a:ext cx="363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直接删除做不到的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5304155"/>
            <a:ext cx="5324475" cy="876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6050" y="4952365"/>
            <a:ext cx="391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先去掉自动增长的约束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475480" y="5251450"/>
              <a:ext cx="742950" cy="32956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475480" y="5251450"/>
                <a:ext cx="742950" cy="32956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3706495" y="4851400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不加</a:t>
            </a:r>
            <a:r>
              <a:rPr lang="en-US" altLang="zh-CN">
                <a:solidFill>
                  <a:srgbClr val="FF0000"/>
                </a:solidFill>
              </a:rPr>
              <a:t>auto_increment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40" y="5496560"/>
            <a:ext cx="5260975" cy="8699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63665" y="5048885"/>
            <a:ext cx="165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联合主键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8055" y="1490980"/>
            <a:ext cx="11049000" cy="4351655"/>
          </a:xfrm>
        </p:spPr>
        <p:txBody>
          <a:bodyPr/>
          <a:p>
            <a:r>
              <a:rPr lang="zh-CN" altLang="en-US"/>
              <a:t>对于某一张表，一条记录的唯一性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由两个或者以上的字段共同决定。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如果</a:t>
            </a:r>
            <a:r>
              <a:rPr lang="zh-CN" altLang="en-US">
                <a:solidFill>
                  <a:srgbClr val="00B0F0"/>
                </a:solidFill>
              </a:rPr>
              <a:t>由</a:t>
            </a:r>
            <a:r>
              <a:rPr lang="en-US" altLang="zh-CN">
                <a:solidFill>
                  <a:srgbClr val="00B0F0"/>
                </a:solidFill>
              </a:rPr>
              <a:t>2</a:t>
            </a:r>
            <a:r>
              <a:rPr lang="zh-CN" altLang="en-US">
                <a:solidFill>
                  <a:srgbClr val="00B0F0"/>
                </a:solidFill>
              </a:rPr>
              <a:t>个字段决定</a:t>
            </a:r>
            <a:r>
              <a:rPr lang="zh-CN" altLang="en-US"/>
              <a:t>的，只要其中之一不相同，就是一条不同的记录。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只有当两个字段都相同时，该记录不能插入到表中。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6420" y="6067425"/>
            <a:ext cx="253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一般情况下不推荐使用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表的结构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38500" y="3528060"/>
          <a:ext cx="636079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265"/>
                <a:gridCol w="2120265"/>
                <a:gridCol w="212026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age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唐三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小舞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18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比比东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千仞雪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25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67560" y="2568575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用户表</a:t>
            </a:r>
            <a:r>
              <a:rPr lang="en-US" altLang="zh-CN"/>
              <a:t>user</a:t>
            </a:r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1854200" y="2427605"/>
            <a:ext cx="1737360" cy="711835"/>
          </a:xfrm>
          <a:prstGeom prst="wedgeRectCallout">
            <a:avLst>
              <a:gd name="adj1" fmla="val 33333"/>
              <a:gd name="adj2" fmla="val 954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8063230" y="2632710"/>
            <a:ext cx="1367155" cy="478790"/>
          </a:xfrm>
          <a:prstGeom prst="wedgeRectCallout">
            <a:avLst>
              <a:gd name="adj1" fmla="val -19623"/>
              <a:gd name="adj2" fmla="val 129840"/>
            </a:avLst>
          </a:prstGeom>
          <a:solidFill>
            <a:schemeClr val="accent6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属性</a:t>
            </a:r>
            <a:r>
              <a:rPr lang="en-US" altLang="zh-CN"/>
              <a:t>(</a:t>
            </a:r>
            <a:r>
              <a:rPr lang="zh-CN" altLang="en-US"/>
              <a:t>列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3059430" y="4215130"/>
            <a:ext cx="6678295" cy="45212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10238740" y="3810635"/>
            <a:ext cx="1306830" cy="611505"/>
          </a:xfrm>
          <a:prstGeom prst="wedgeRectCallout">
            <a:avLst>
              <a:gd name="adj1" fmla="val -77259"/>
              <a:gd name="adj2" fmla="val 50623"/>
            </a:avLst>
          </a:prstGeom>
          <a:solidFill>
            <a:schemeClr val="accent4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行（元组）</a:t>
            </a:r>
            <a:endParaRPr lang="zh-CN" altLang="en-US"/>
          </a:p>
        </p:txBody>
      </p:sp>
      <p:sp>
        <p:nvSpPr>
          <p:cNvPr id="10" name="椭圆形标注 9"/>
          <p:cNvSpPr/>
          <p:nvPr/>
        </p:nvSpPr>
        <p:spPr>
          <a:xfrm>
            <a:off x="8530590" y="5513070"/>
            <a:ext cx="1503680" cy="675640"/>
          </a:xfrm>
          <a:prstGeom prst="wedgeEllipseCallout">
            <a:avLst>
              <a:gd name="adj1" fmla="val -49957"/>
              <a:gd name="adj2" fmla="val -8092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域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联合主键测试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3765" y="1589405"/>
            <a:ext cx="437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</a:t>
            </a:r>
            <a:r>
              <a:rPr lang="zh-CN" altLang="en-US"/>
              <a:t>是一个组名，</a:t>
            </a:r>
            <a:r>
              <a:rPr lang="en-US" altLang="zh-CN"/>
              <a:t>1</a:t>
            </a:r>
            <a:r>
              <a:rPr lang="zh-CN" altLang="en-US"/>
              <a:t>组内有多个成员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2330450"/>
            <a:ext cx="7620000" cy="36353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数据的完整性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域完整性</a:t>
            </a:r>
            <a:r>
              <a:rPr lang="en-US" altLang="zh-CN"/>
              <a:t>   field</a:t>
            </a:r>
            <a:r>
              <a:rPr lang="zh-CN" altLang="en-US"/>
              <a:t>（字段、列）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每一列必须要符合某种特定的数据类型或</a:t>
            </a:r>
            <a:r>
              <a:rPr lang="zh-CN" altLang="en-US" b="1">
                <a:solidFill>
                  <a:srgbClr val="FF0000"/>
                </a:solidFill>
              </a:rPr>
              <a:t>约束</a:t>
            </a:r>
            <a:endParaRPr lang="zh-CN" altLang="en-US" b="1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zh-CN" altLang="en-US"/>
          </a:p>
          <a:p>
            <a:pPr marL="914400" lvl="2" indent="0">
              <a:buNone/>
            </a:pPr>
            <a:r>
              <a:rPr lang="en-US" altLang="zh-CN">
                <a:solidFill>
                  <a:srgbClr val="FF0000"/>
                </a:solidFill>
              </a:rPr>
              <a:t>b. </a:t>
            </a:r>
            <a:r>
              <a:rPr lang="zh-CN" altLang="en-US">
                <a:solidFill>
                  <a:srgbClr val="FF0000"/>
                </a:solidFill>
              </a:rPr>
              <a:t>非空约束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  NOT NULL    </a:t>
            </a:r>
            <a:r>
              <a:rPr lang="zh-CN" altLang="en-US"/>
              <a:t>该字段不能为空</a:t>
            </a:r>
            <a:endParaRPr lang="zh-CN" altLang="en-US"/>
          </a:p>
          <a:p>
            <a:pPr marL="914400" lvl="2" indent="0">
              <a:buNone/>
            </a:pPr>
            <a:r>
              <a:rPr lang="en-US" altLang="zh-CN">
                <a:solidFill>
                  <a:srgbClr val="FF0000"/>
                </a:solidFill>
              </a:rPr>
              <a:t>c. </a:t>
            </a:r>
            <a:r>
              <a:rPr lang="zh-CN" altLang="en-US">
                <a:solidFill>
                  <a:srgbClr val="FF0000"/>
                </a:solidFill>
              </a:rPr>
              <a:t>唯一约束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1015" y="2592705"/>
            <a:ext cx="4721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a. </a:t>
            </a:r>
            <a:r>
              <a:rPr lang="zh-CN" altLang="en-US" sz="2000">
                <a:solidFill>
                  <a:srgbClr val="FF0000"/>
                </a:solidFill>
              </a:rPr>
              <a:t>默认值约束</a:t>
            </a:r>
            <a:r>
              <a:rPr lang="en-US" altLang="zh-CN" sz="2000">
                <a:solidFill>
                  <a:srgbClr val="FF0000"/>
                </a:solidFill>
              </a:rPr>
              <a:t>  DEFAULT  NULL 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域完整性之默认值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默认值</a:t>
            </a:r>
            <a:r>
              <a:rPr lang="en-US" altLang="zh-CN"/>
              <a:t>  default 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" y="3548380"/>
            <a:ext cx="6873875" cy="3228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5" y="2456180"/>
            <a:ext cx="6543675" cy="86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2242185"/>
            <a:ext cx="4899025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域完整性之非空约束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0590" y="1825625"/>
            <a:ext cx="10515600" cy="4351338"/>
          </a:xfrm>
        </p:spPr>
        <p:txBody>
          <a:bodyPr/>
          <a:p>
            <a:r>
              <a:rPr lang="zh-CN" altLang="en-US"/>
              <a:t>非空约束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NOT NULL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2544445"/>
            <a:ext cx="7788275" cy="39401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域完整性之唯一约束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2" indent="0">
              <a:buNone/>
            </a:pPr>
            <a:r>
              <a:rPr lang="en-US" altLang="zh-CN" sz="2800">
                <a:sym typeface="+mn-ea"/>
              </a:rPr>
              <a:t>field</a:t>
            </a:r>
            <a:r>
              <a:rPr lang="zh-CN" altLang="en-US" sz="2800">
                <a:sym typeface="+mn-ea"/>
              </a:rPr>
              <a:t>（字段、列）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  <a:p>
            <a:pPr marL="228600" lvl="3" indent="0"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c.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唯一约束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  UNIQUE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该字段不允许重复</a:t>
            </a:r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，允许为空</a:t>
            </a:r>
            <a:endParaRPr lang="zh-CN" altLang="en-US" sz="2800">
              <a:solidFill>
                <a:srgbClr val="FF0000"/>
              </a:solidFill>
            </a:endParaRPr>
          </a:p>
          <a:p>
            <a:pPr marL="0" indent="457200">
              <a:buNone/>
            </a:pPr>
            <a:r>
              <a:rPr lang="zh-CN" altLang="en-US"/>
              <a:t>可以有多个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3276600"/>
            <a:ext cx="77470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唯一约束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2192020"/>
            <a:ext cx="6165850" cy="3438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15" y="2964815"/>
            <a:ext cx="6245225" cy="2393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67855" y="535876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name</a:t>
            </a:r>
            <a:r>
              <a:rPr lang="zh-CN" altLang="en-US">
                <a:solidFill>
                  <a:srgbClr val="FF0000"/>
                </a:solidFill>
              </a:rPr>
              <a:t>不能重复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删除唯一约束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</a:rPr>
              <a:t>alter </a:t>
            </a:r>
            <a:r>
              <a:rPr lang="en-US" altLang="zh-CN"/>
              <a:t>table TName drop </a:t>
            </a:r>
            <a:r>
              <a:rPr lang="en-US" altLang="zh-CN">
                <a:solidFill>
                  <a:srgbClr val="FF0000"/>
                </a:solidFill>
              </a:rPr>
              <a:t>INDEX  </a:t>
            </a:r>
            <a:r>
              <a:rPr lang="en-US" altLang="zh-CN"/>
              <a:t>name;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31595" y="2435860"/>
            <a:ext cx="4048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先获取唯一约束的名字，之后再</a:t>
            </a:r>
            <a:r>
              <a:rPr lang="en-US" altLang="zh-CN">
                <a:solidFill>
                  <a:srgbClr val="FF0000"/>
                </a:solidFill>
              </a:rPr>
              <a:t>drop</a:t>
            </a:r>
            <a:r>
              <a:rPr lang="zh-CN" altLang="en-US">
                <a:solidFill>
                  <a:srgbClr val="FF0000"/>
                </a:solidFill>
              </a:rPr>
              <a:t>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08040" y="1196340"/>
            <a:ext cx="5912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删除时，不能使用</a:t>
            </a:r>
            <a:r>
              <a:rPr lang="en-US" altLang="zh-CN">
                <a:solidFill>
                  <a:srgbClr val="FF0000"/>
                </a:solidFill>
              </a:rPr>
              <a:t>UNIQUE KEY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zh-CN" altLang="en-US">
                <a:solidFill>
                  <a:schemeClr val="tx1"/>
                </a:solidFill>
              </a:rPr>
              <a:t>必须要使用</a:t>
            </a:r>
            <a:r>
              <a:rPr lang="en-US" altLang="zh-CN">
                <a:solidFill>
                  <a:srgbClr val="FF0000"/>
                </a:solidFill>
              </a:rPr>
              <a:t>INDEX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" y="3004185"/>
            <a:ext cx="7432675" cy="25876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删除唯一约束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2622550"/>
            <a:ext cx="6506210" cy="27793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198235" y="2517775"/>
              <a:ext cx="303530" cy="5797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198235" y="2517775"/>
                <a:ext cx="303530" cy="579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236970" y="2628265"/>
              <a:ext cx="255905" cy="4057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236970" y="2628265"/>
                <a:ext cx="255905" cy="405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6454140" y="3693160"/>
              <a:ext cx="1048385" cy="6438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6454140" y="3693160"/>
                <a:ext cx="1048385" cy="6438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设置联合唯一约束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希望除主键以外的另外</a:t>
            </a:r>
            <a:r>
              <a:rPr lang="zh-CN" altLang="en-US">
                <a:solidFill>
                  <a:srgbClr val="FF0000"/>
                </a:solidFill>
              </a:rPr>
              <a:t>多个字段不能同时相同</a:t>
            </a:r>
            <a:r>
              <a:rPr lang="zh-CN" altLang="en-US"/>
              <a:t>时</a:t>
            </a:r>
            <a:endParaRPr lang="zh-CN" altLang="en-US"/>
          </a:p>
          <a:p>
            <a:r>
              <a:rPr lang="zh-CN" altLang="en-US"/>
              <a:t>可以采用联合唯一约束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参照完整性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参照完整性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外键约束</a:t>
            </a:r>
            <a:r>
              <a:rPr lang="en-US" altLang="zh-CN"/>
              <a:t> FOREIGN KEY</a:t>
            </a:r>
            <a:r>
              <a:rPr lang="zh-CN" altLang="en-US"/>
              <a:t>，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外键</a:t>
            </a:r>
            <a:r>
              <a:rPr lang="zh-CN" altLang="en-US"/>
              <a:t>是另外一张表的</a:t>
            </a:r>
            <a:r>
              <a:rPr lang="zh-CN" altLang="en-US">
                <a:solidFill>
                  <a:srgbClr val="FF0000"/>
                </a:solidFill>
              </a:rPr>
              <a:t>主键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表已经存在的情况下，需要使用</a:t>
            </a:r>
            <a:r>
              <a:rPr lang="en-US" altLang="zh-CN">
                <a:solidFill>
                  <a:srgbClr val="FF0000"/>
                </a:solidFill>
              </a:rPr>
              <a:t>alter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alter table TName 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add </a:t>
            </a:r>
            <a:r>
              <a:rPr lang="en-US" altLang="zh-CN" b="1">
                <a:solidFill>
                  <a:srgbClr val="FF0000"/>
                </a:solidFill>
              </a:rPr>
              <a:t>CONSTRAINT  </a:t>
            </a:r>
            <a:r>
              <a:rPr lang="en-US" altLang="zh-CN">
                <a:solidFill>
                  <a:srgbClr val="FF0000"/>
                </a:solidFill>
              </a:rPr>
              <a:t>fk_1 </a:t>
            </a:r>
            <a:endParaRPr lang="en-US" altLang="zh-CN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rgbClr val="FF0000"/>
                </a:solidFill>
              </a:rPr>
              <a:t>	FOREIGN KEY(s_id) REFERENCES student(id);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4160" y="4971415"/>
            <a:ext cx="169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两张表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1791970" y="4721860"/>
            <a:ext cx="541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student</a:t>
            </a:r>
            <a:r>
              <a:rPr lang="zh-CN" altLang="en-US"/>
              <a:t>学生表</a:t>
            </a:r>
            <a:r>
              <a:rPr lang="en-US" altLang="zh-CN"/>
              <a:t>    student(</a:t>
            </a:r>
            <a:r>
              <a:rPr lang="en-US" altLang="zh-CN">
                <a:solidFill>
                  <a:srgbClr val="FF0000"/>
                </a:solidFill>
              </a:rPr>
              <a:t>id</a:t>
            </a:r>
            <a:r>
              <a:rPr lang="en-US" altLang="zh-CN"/>
              <a:t>, name, birth, chinese, math)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715770" y="5375275"/>
            <a:ext cx="1454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torder</a:t>
            </a:r>
            <a:r>
              <a:rPr lang="zh-CN" altLang="en-US"/>
              <a:t>订单表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86455" y="5419725"/>
            <a:ext cx="26663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torder(</a:t>
            </a:r>
            <a:r>
              <a:rPr lang="en-US" altLang="zh-CN">
                <a:solidFill>
                  <a:srgbClr val="FF0000"/>
                </a:solidFill>
              </a:rPr>
              <a:t>o_id</a:t>
            </a:r>
            <a:r>
              <a:rPr lang="en-US" altLang="zh-CN"/>
              <a:t>, p_name,</a:t>
            </a:r>
            <a:r>
              <a:rPr lang="en-US" altLang="zh-CN">
                <a:solidFill>
                  <a:srgbClr val="FF0000"/>
                </a:solidFill>
              </a:rPr>
              <a:t> s_id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624445" y="4653280"/>
            <a:ext cx="2438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id</a:t>
            </a:r>
            <a:r>
              <a:rPr lang="zh-CN" altLang="en-US"/>
              <a:t>在</a:t>
            </a:r>
            <a:r>
              <a:rPr lang="en-US" altLang="zh-CN"/>
              <a:t>student</a:t>
            </a:r>
            <a:r>
              <a:rPr lang="zh-CN" altLang="en-US"/>
              <a:t>表中是主键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99860" y="5281295"/>
            <a:ext cx="3423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o_id</a:t>
            </a:r>
            <a:r>
              <a:rPr lang="zh-CN" altLang="en-US"/>
              <a:t>在</a:t>
            </a:r>
            <a:r>
              <a:rPr lang="en-US" altLang="zh-CN"/>
              <a:t>order</a:t>
            </a:r>
            <a:r>
              <a:rPr lang="zh-CN" altLang="en-US"/>
              <a:t>表中是主键；</a:t>
            </a:r>
            <a:endParaRPr lang="zh-CN" altLang="en-US"/>
          </a:p>
          <a:p>
            <a:r>
              <a:rPr lang="en-US" altLang="zh-CN"/>
              <a:t>torder</a:t>
            </a:r>
            <a:r>
              <a:rPr lang="zh-CN" altLang="en-US"/>
              <a:t>表中的</a:t>
            </a:r>
            <a:r>
              <a:rPr lang="en-US" altLang="zh-CN"/>
              <a:t>s_id</a:t>
            </a:r>
            <a:r>
              <a:rPr lang="zh-CN" altLang="en-US"/>
              <a:t>不能随便取；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544810" y="46532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主表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44810" y="5243830"/>
            <a:ext cx="74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从表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MySQL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名字的由来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1995</a:t>
            </a:r>
            <a:r>
              <a:rPr lang="zh-CN" altLang="en-US"/>
              <a:t>年</a:t>
            </a:r>
            <a:r>
              <a:rPr lang="en-US" altLang="zh-CN"/>
              <a:t>  1.0</a:t>
            </a:r>
            <a:r>
              <a:rPr lang="zh-CN" altLang="en-US"/>
              <a:t>版本</a:t>
            </a:r>
            <a:endParaRPr lang="zh-CN" altLang="en-US"/>
          </a:p>
          <a:p>
            <a:r>
              <a:rPr lang="en-US" altLang="zh-CN"/>
              <a:t>1999</a:t>
            </a:r>
            <a:r>
              <a:rPr lang="zh-CN" altLang="en-US"/>
              <a:t>年</a:t>
            </a:r>
            <a:r>
              <a:rPr lang="en-US" altLang="zh-CN"/>
              <a:t> MySQL AB</a:t>
            </a:r>
            <a:r>
              <a:rPr lang="zh-CN" altLang="en-US"/>
              <a:t>公司成立</a:t>
            </a:r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2003</a:t>
            </a:r>
            <a:r>
              <a:rPr lang="zh-CN" altLang="en-US"/>
              <a:t>年</a:t>
            </a:r>
            <a:r>
              <a:rPr lang="en-US" altLang="zh-CN"/>
              <a:t> 5.0</a:t>
            </a:r>
            <a:r>
              <a:rPr lang="zh-CN" altLang="en-US"/>
              <a:t>版本</a:t>
            </a:r>
            <a:endParaRPr lang="zh-CN" altLang="en-US"/>
          </a:p>
          <a:p>
            <a:r>
              <a:rPr lang="en-US" altLang="zh-CN"/>
              <a:t>2008</a:t>
            </a:r>
            <a:r>
              <a:rPr lang="zh-CN" altLang="en-US"/>
              <a:t>年</a:t>
            </a:r>
            <a:r>
              <a:rPr lang="en-US" altLang="zh-CN"/>
              <a:t> </a:t>
            </a:r>
            <a:r>
              <a:rPr lang="zh-CN" altLang="en-US"/>
              <a:t>被</a:t>
            </a:r>
            <a:r>
              <a:rPr lang="en-US" altLang="zh-CN">
                <a:solidFill>
                  <a:srgbClr val="FF0000"/>
                </a:solidFill>
              </a:rPr>
              <a:t>SUN</a:t>
            </a:r>
            <a:r>
              <a:rPr lang="zh-CN" altLang="en-US"/>
              <a:t>收购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/>
              <a:t>亿美元</a:t>
            </a:r>
            <a:endParaRPr lang="zh-CN" altLang="en-US"/>
          </a:p>
          <a:p>
            <a:r>
              <a:rPr lang="en-US" altLang="zh-CN"/>
              <a:t>2009</a:t>
            </a:r>
            <a:r>
              <a:rPr lang="zh-CN" altLang="en-US"/>
              <a:t>年</a:t>
            </a:r>
            <a:r>
              <a:rPr lang="en-US" altLang="zh-CN"/>
              <a:t> 4</a:t>
            </a:r>
            <a:r>
              <a:rPr lang="zh-CN" altLang="en-US"/>
              <a:t>月</a:t>
            </a:r>
            <a:r>
              <a:rPr lang="en-US" altLang="zh-CN"/>
              <a:t>  SUN</a:t>
            </a:r>
            <a:r>
              <a:rPr lang="zh-CN" altLang="en-US"/>
              <a:t>被</a:t>
            </a:r>
            <a:r>
              <a:rPr lang="en-US" altLang="zh-CN">
                <a:solidFill>
                  <a:srgbClr val="FF0000"/>
                </a:solidFill>
              </a:rPr>
              <a:t>Oracle</a:t>
            </a:r>
            <a:r>
              <a:rPr lang="zh-CN" altLang="en-US"/>
              <a:t>收购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74</a:t>
            </a:r>
            <a:r>
              <a:rPr lang="zh-CN" altLang="en-US"/>
              <a:t>亿美元</a:t>
            </a:r>
            <a:endParaRPr lang="zh-CN" altLang="en-US"/>
          </a:p>
          <a:p>
            <a:r>
              <a:rPr lang="zh-CN" altLang="en-US"/>
              <a:t>之后由</a:t>
            </a:r>
            <a:r>
              <a:rPr lang="en-US" altLang="zh-CN"/>
              <a:t>Oracle</a:t>
            </a:r>
            <a:r>
              <a:rPr lang="zh-CN" altLang="en-US"/>
              <a:t>来维护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51605" y="1825625"/>
            <a:ext cx="3962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MySQL</a:t>
            </a:r>
            <a:r>
              <a:rPr lang="zh-CN" altLang="en-US" sz="2000"/>
              <a:t>之父Michael</a:t>
            </a:r>
            <a:r>
              <a:rPr lang="en-US" altLang="zh-CN" sz="2000"/>
              <a:t> </a:t>
            </a:r>
            <a:r>
              <a:rPr lang="zh-CN" altLang="en-US" sz="2000"/>
              <a:t>Widenius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2345" y="2425065"/>
            <a:ext cx="4471035" cy="298640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外键约束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8450" y="107950"/>
            <a:ext cx="7854950" cy="325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3587115"/>
            <a:ext cx="6661150" cy="3235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5" y="5165725"/>
            <a:ext cx="6412230" cy="47371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删除外键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先查找外键的名字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直接删除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3609975"/>
            <a:ext cx="6665595" cy="1488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10" y="1200785"/>
            <a:ext cx="48514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星空</a:t>
            </a:r>
            <a:endParaRPr lang="zh-CN" altLang="en-US"/>
          </a:p>
          <a:p>
            <a:r>
              <a:rPr lang="en-US" altLang="zh-CN"/>
              <a:t>2024-06-11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mycli</a:t>
            </a:r>
            <a:r>
              <a:rPr lang="zh-CN" altLang="en-US"/>
              <a:t>的配置文件</a:t>
            </a:r>
            <a:r>
              <a:rPr lang="en-US" altLang="zh-CN"/>
              <a:t>~/.myclirc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830" y="2022475"/>
            <a:ext cx="7439025" cy="596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0580" y="1529080"/>
            <a:ext cx="3275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设置别名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2950845"/>
            <a:ext cx="6638925" cy="33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3469640"/>
            <a:ext cx="6699250" cy="1673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145" y="3663315"/>
            <a:ext cx="5584825" cy="26130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</a:t>
            </a:r>
            <a:r>
              <a:rPr lang="en-US" altLang="zh-CN"/>
              <a:t>mycli</a:t>
            </a:r>
            <a:r>
              <a:rPr lang="zh-CN" altLang="en-US"/>
              <a:t>的输出结果的颜色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0815" y="2040890"/>
            <a:ext cx="5889625" cy="1224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0" y="4338955"/>
            <a:ext cx="7484745" cy="160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4105" y="3735070"/>
            <a:ext cx="3228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改变输入的习惯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4105" y="14897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配色参考网站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https://flatuicolors.com/palette/nl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59430" y="6147435"/>
            <a:ext cx="3573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可以直接使用</a:t>
            </a:r>
            <a:r>
              <a:rPr lang="en-US" altLang="zh-CN"/>
              <a:t>vi</a:t>
            </a:r>
            <a:r>
              <a:rPr lang="zh-CN" altLang="en-US"/>
              <a:t>的操作方式了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DQL</a:t>
            </a:r>
            <a:r>
              <a:rPr lang="zh-CN" altLang="en-US"/>
              <a:t>复杂查询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连接查询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涉及到多张表</a:t>
            </a:r>
            <a:endParaRPr lang="zh-CN" altLang="en-US"/>
          </a:p>
          <a:p>
            <a:pPr lvl="1"/>
            <a:r>
              <a:rPr lang="zh-CN" altLang="en-US" sz="2400"/>
              <a:t>交叉连接（</a:t>
            </a:r>
            <a:r>
              <a:rPr lang="zh-CN" altLang="en-US" sz="2400">
                <a:solidFill>
                  <a:srgbClr val="00B0F0"/>
                </a:solidFill>
              </a:rPr>
              <a:t>笛卡尔积</a:t>
            </a:r>
            <a:r>
              <a:rPr lang="zh-CN" altLang="en-US" sz="2400"/>
              <a:t>）</a:t>
            </a:r>
            <a:endParaRPr lang="zh-CN" altLang="en-US" sz="2400"/>
          </a:p>
          <a:p>
            <a:pPr lvl="1"/>
            <a:r>
              <a:rPr lang="zh-CN" altLang="en-US" sz="2400"/>
              <a:t>内连接</a:t>
            </a:r>
            <a:r>
              <a:rPr lang="en-US" altLang="zh-CN" sz="2400"/>
              <a:t>   </a:t>
            </a:r>
            <a:endParaRPr lang="zh-CN" altLang="en-US" sz="2400"/>
          </a:p>
          <a:p>
            <a:pPr lvl="1"/>
            <a:r>
              <a:rPr lang="zh-CN" altLang="en-US" sz="2400"/>
              <a:t>外连接</a:t>
            </a:r>
            <a:r>
              <a:rPr lang="en-US" altLang="zh-CN" sz="2400"/>
              <a:t>  </a:t>
            </a:r>
            <a:endParaRPr lang="en-US" altLang="zh-CN" sz="2400"/>
          </a:p>
          <a:p>
            <a:pPr lvl="2"/>
            <a:r>
              <a:rPr lang="zh-CN" altLang="en-US" sz="2000"/>
              <a:t>左外连接</a:t>
            </a:r>
            <a:endParaRPr lang="zh-CN" altLang="en-US" sz="2000"/>
          </a:p>
          <a:p>
            <a:pPr lvl="2"/>
            <a:r>
              <a:rPr lang="zh-CN" altLang="en-US" sz="2000"/>
              <a:t>右外连接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16915" y="4718050"/>
          <a:ext cx="3754755" cy="76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85"/>
                <a:gridCol w="1251585"/>
                <a:gridCol w="1251585"/>
              </a:tblGrid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04240" y="4351655"/>
            <a:ext cx="543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表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49645" y="5540375"/>
          <a:ext cx="375475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585"/>
                <a:gridCol w="1251585"/>
                <a:gridCol w="12515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163310" y="5069205"/>
            <a:ext cx="53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表</a:t>
            </a:r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5106670" y="2585720"/>
          <a:ext cx="59626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75"/>
                <a:gridCol w="993775"/>
                <a:gridCol w="993775"/>
                <a:gridCol w="993775"/>
                <a:gridCol w="993775"/>
                <a:gridCol w="99377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右大括号 8"/>
          <p:cNvSpPr/>
          <p:nvPr/>
        </p:nvSpPr>
        <p:spPr>
          <a:xfrm rot="16200000">
            <a:off x="6511290" y="928370"/>
            <a:ext cx="141605" cy="286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 rot="16200000">
            <a:off x="9521190" y="928370"/>
            <a:ext cx="141605" cy="286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11900" y="1883410"/>
            <a:ext cx="543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表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01810" y="1814195"/>
            <a:ext cx="535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表</a:t>
            </a:r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 rot="16200000">
            <a:off x="7912100" y="-1521460"/>
            <a:ext cx="223520" cy="5834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9520" y="84391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临时表，并没有真正存储在数据库中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36950" y="5927725"/>
            <a:ext cx="645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</a:t>
            </a:r>
            <a:r>
              <a:rPr lang="zh-CN" altLang="en-US"/>
              <a:t>行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4572000" y="5927725"/>
            <a:ext cx="66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r>
              <a:rPr lang="zh-CN" altLang="en-US"/>
              <a:t>行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182745" y="5927725"/>
            <a:ext cx="35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×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01465" y="63119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乘以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31615" y="5626100"/>
            <a:ext cx="655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cross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01465" y="127000"/>
            <a:ext cx="626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数据库中只有存储了</a:t>
            </a:r>
            <a:r>
              <a:rPr lang="en-US" altLang="zh-CN"/>
              <a:t>A</a:t>
            </a:r>
            <a:r>
              <a:rPr lang="zh-CN" altLang="en-US"/>
              <a:t>表和</a:t>
            </a:r>
            <a:r>
              <a:rPr lang="en-US" altLang="zh-CN"/>
              <a:t>B</a:t>
            </a:r>
            <a:r>
              <a:rPr lang="zh-CN" altLang="en-US"/>
              <a:t>表，经过交叉连接之后，就得到了一张大表，该表是一张</a:t>
            </a:r>
            <a:r>
              <a:rPr lang="zh-CN" altLang="en-US">
                <a:solidFill>
                  <a:srgbClr val="FF0000"/>
                </a:solidFill>
              </a:rPr>
              <a:t>临时表，占据内存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连接查询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950" y="2098675"/>
            <a:ext cx="6903085" cy="168529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1971675" y="2718435"/>
            <a:ext cx="804545" cy="1828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19705" y="4395470"/>
            <a:ext cx="10687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cross join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/>
              <a:t>inner join</a:t>
            </a:r>
            <a:endParaRPr lang="en-US" altLang="zh-CN"/>
          </a:p>
          <a:p>
            <a:r>
              <a:rPr lang="en-US" altLang="zh-CN"/>
              <a:t>left join</a:t>
            </a:r>
            <a:endParaRPr lang="en-US" altLang="zh-CN"/>
          </a:p>
          <a:p>
            <a:r>
              <a:rPr lang="en-US" altLang="zh-CN"/>
              <a:t>right join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828925" y="2505075"/>
              <a:ext cx="533400" cy="387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828925" y="2505075"/>
                <a:ext cx="533400" cy="38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2369185" y="2722245"/>
              <a:ext cx="639445" cy="1282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2369185" y="2722245"/>
                <a:ext cx="639445" cy="128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325245" y="2990850"/>
              <a:ext cx="1930400" cy="98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325245" y="2990850"/>
                <a:ext cx="1930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8911590" y="5976620"/>
              <a:ext cx="635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8911590" y="5976620"/>
                <a:ext cx="635" cy="635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4336415" y="3956685"/>
            <a:ext cx="3296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使用了连接查询之后，要筛选记录时，需要使用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FF0000"/>
                </a:solidFill>
              </a:rPr>
              <a:t>ON </a:t>
            </a:r>
            <a:r>
              <a:rPr lang="zh-CN" altLang="en-US" b="1">
                <a:solidFill>
                  <a:srgbClr val="FF0000"/>
                </a:solidFill>
              </a:rPr>
              <a:t>子句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35730" y="5115560"/>
            <a:ext cx="4553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外连接</a:t>
            </a:r>
            <a:r>
              <a:rPr lang="zh-CN" altLang="en-US">
                <a:solidFill>
                  <a:srgbClr val="FF0000"/>
                </a:solidFill>
              </a:rPr>
              <a:t>必须要跟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</a:t>
            </a:r>
            <a:r>
              <a:rPr lang="zh-CN" altLang="en-US"/>
              <a:t>，否则会报错</a:t>
            </a: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交叉连接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select * from LeftTable </a:t>
            </a:r>
            <a:r>
              <a:rPr lang="en-US" altLang="zh-CN">
                <a:solidFill>
                  <a:srgbClr val="FF0000"/>
                </a:solidFill>
              </a:rPr>
              <a:t>cross join</a:t>
            </a:r>
            <a:r>
              <a:rPr lang="en-US" altLang="zh-CN"/>
              <a:t> RightTable;   [</a:t>
            </a:r>
            <a:r>
              <a:rPr lang="zh-CN" altLang="en-US" b="1">
                <a:solidFill>
                  <a:srgbClr val="FF0000"/>
                </a:solidFill>
              </a:rPr>
              <a:t>笛卡尔积</a:t>
            </a:r>
            <a:r>
              <a:rPr lang="en-US" altLang="zh-CN"/>
              <a:t>]</a:t>
            </a:r>
            <a:endParaRPr lang="en-US" altLang="zh-CN"/>
          </a:p>
          <a:p>
            <a:r>
              <a:rPr lang="en-US" altLang="zh-CN">
                <a:sym typeface="+mn-ea"/>
              </a:rPr>
              <a:t>select * from LeftTable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join</a:t>
            </a:r>
            <a:r>
              <a:rPr lang="en-US" altLang="zh-CN">
                <a:sym typeface="+mn-ea"/>
              </a:rPr>
              <a:t> RightTable;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select * from LeftTable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 </a:t>
            </a:r>
            <a:r>
              <a:rPr lang="en-US" altLang="zh-CN">
                <a:sym typeface="+mn-ea"/>
              </a:rPr>
              <a:t>RightTable;       [</a:t>
            </a:r>
            <a:r>
              <a:rPr lang="zh-CN" altLang="en-US">
                <a:solidFill>
                  <a:srgbClr val="00B0F0"/>
                </a:solidFill>
                <a:sym typeface="+mn-ea"/>
              </a:rPr>
              <a:t>隐式写法</a:t>
            </a:r>
            <a:r>
              <a:rPr lang="en-US" altLang="zh-CN">
                <a:sym typeface="+mn-ea"/>
              </a:rPr>
              <a:t>]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935" y="3542030"/>
            <a:ext cx="7493000" cy="1400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35" y="5281295"/>
            <a:ext cx="7127875" cy="10064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笛卡尔积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1742440"/>
            <a:ext cx="4619625" cy="1362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83460" y="1409700"/>
            <a:ext cx="1865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左表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215" y="1778000"/>
            <a:ext cx="4524375" cy="10858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32650" y="1269365"/>
            <a:ext cx="160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右表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15" y="5384800"/>
            <a:ext cx="7232650" cy="1174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80" y="3034665"/>
            <a:ext cx="7448550" cy="203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7919085" y="3288665"/>
              <a:ext cx="708025" cy="3587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7919085" y="3288665"/>
                <a:ext cx="708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5" name="墨迹 14"/>
              <p14:cNvContentPartPr/>
              <p14:nvPr/>
            </p14:nvContentPartPr>
            <p14:xfrm>
              <a:off x="2087880" y="2445385"/>
              <a:ext cx="6040755" cy="92900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8"/>
            </p:blipFill>
            <p:spPr>
              <a:xfrm>
                <a:off x="2087880" y="2445385"/>
                <a:ext cx="6040755" cy="929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2096770" y="3258820"/>
              <a:ext cx="149225" cy="14541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0"/>
            </p:blipFill>
            <p:spPr>
              <a:xfrm>
                <a:off x="2096770" y="3258820"/>
                <a:ext cx="149225" cy="1454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笛卡尔积的筛选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005" y="1964055"/>
            <a:ext cx="9956165" cy="238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墨迹 9"/>
              <p14:cNvContentPartPr/>
              <p14:nvPr/>
            </p14:nvContentPartPr>
            <p14:xfrm>
              <a:off x="3387090" y="2206625"/>
              <a:ext cx="3408680" cy="409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"/>
            </p:blipFill>
            <p:spPr>
              <a:xfrm>
                <a:off x="3387090" y="2206625"/>
                <a:ext cx="3408680" cy="409575"/>
              </a:xfrm>
              <a:prstGeom prst="rect"/>
            </p:spPr>
          </p:pic>
        </mc:Fallback>
      </mc:AlternateContent>
      <p:sp>
        <p:nvSpPr>
          <p:cNvPr id="11" name="文本框 10"/>
          <p:cNvSpPr txBox="1"/>
          <p:nvPr/>
        </p:nvSpPr>
        <p:spPr>
          <a:xfrm>
            <a:off x="6266180" y="1259205"/>
            <a:ext cx="320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在临时表的基础上进行的筛选</a:t>
            </a:r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2" name="墨迹 11"/>
              <p14:cNvContentPartPr/>
              <p14:nvPr/>
            </p14:nvContentPartPr>
            <p14:xfrm>
              <a:off x="6045200" y="1644650"/>
              <a:ext cx="579755" cy="5200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5"/>
            </p:blipFill>
            <p:spPr>
              <a:xfrm>
                <a:off x="6045200" y="1644650"/>
                <a:ext cx="579755" cy="520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6441440" y="1602105"/>
              <a:ext cx="196215" cy="17907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6441440" y="1602105"/>
                <a:ext cx="196215" cy="1790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MariaDB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4925" y="1800225"/>
            <a:ext cx="6615430" cy="430085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0350"/>
            <a:ext cx="10515600" cy="4351338"/>
          </a:xfrm>
        </p:spPr>
        <p:txBody>
          <a:bodyPr/>
          <a:p>
            <a:r>
              <a:rPr lang="zh-CN" altLang="en-US"/>
              <a:t>关键字</a:t>
            </a:r>
            <a:r>
              <a:rPr lang="en-US" altLang="zh-CN">
                <a:solidFill>
                  <a:srgbClr val="FF0000"/>
                </a:solidFill>
              </a:rPr>
              <a:t>  inner join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9325" y="909955"/>
            <a:ext cx="4081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不加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子句的效果</a:t>
            </a:r>
            <a:r>
              <a:rPr lang="zh-CN" altLang="en-US"/>
              <a:t>与交叉连接</a:t>
            </a:r>
            <a:r>
              <a:rPr lang="zh-CN" altLang="en-US">
                <a:solidFill>
                  <a:srgbClr val="FF0000"/>
                </a:solidFill>
              </a:rPr>
              <a:t>效果相同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2625" y="21717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求取交集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525" y="1652270"/>
            <a:ext cx="7232650" cy="1320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3175000"/>
            <a:ext cx="7105650" cy="822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0" y="4727575"/>
            <a:ext cx="7315200" cy="1892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墨迹 9"/>
              <p14:cNvContentPartPr/>
              <p14:nvPr/>
            </p14:nvContentPartPr>
            <p14:xfrm>
              <a:off x="4370070" y="4873625"/>
              <a:ext cx="2577465" cy="409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4370070" y="4873625"/>
                <a:ext cx="2577465" cy="4095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连接查询取别名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75740" y="1604645"/>
            <a:ext cx="612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在进行连接查询时，可以给每一张表取一个别名，方便使用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360" y="2439035"/>
            <a:ext cx="7585075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左外连接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left join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当右表中没有与之对应的记录时，查询出的右表中的数据全部用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代替，左表中的所有数据都出现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8480" y="1285875"/>
            <a:ext cx="385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外连接需要加上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子句，否则会报错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9295" y="1763395"/>
            <a:ext cx="321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左表为</a:t>
            </a:r>
            <a:r>
              <a:rPr lang="zh-CN" altLang="en-US" b="1">
                <a:solidFill>
                  <a:schemeClr val="accent6"/>
                </a:solidFill>
              </a:rPr>
              <a:t>主表</a:t>
            </a:r>
            <a:endParaRPr lang="zh-CN" altLang="en-US" b="1">
              <a:solidFill>
                <a:schemeClr val="accent6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3790" y="80645"/>
            <a:ext cx="7191375" cy="1063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15" y="3470910"/>
            <a:ext cx="8131175" cy="2914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2863215" y="3667760"/>
              <a:ext cx="2786380" cy="3289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2863215" y="3667760"/>
                <a:ext cx="2786380" cy="328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6564630" y="4528185"/>
              <a:ext cx="2126615" cy="901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6564630" y="4528185"/>
                <a:ext cx="2126615" cy="90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6454140" y="4971415"/>
              <a:ext cx="2394585" cy="1327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6454140" y="4971415"/>
                <a:ext cx="239458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6432550" y="5341620"/>
              <a:ext cx="2560955" cy="6737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6432550" y="5341620"/>
                <a:ext cx="2560955" cy="6737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外连接</a:t>
            </a:r>
            <a:r>
              <a:rPr lang="en-US" altLang="zh-CN"/>
              <a:t>    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1340"/>
            <a:ext cx="10515600" cy="4351338"/>
          </a:xfrm>
        </p:spPr>
        <p:txBody>
          <a:bodyPr/>
          <a:p>
            <a:r>
              <a:rPr lang="zh-CN" altLang="en-US"/>
              <a:t>右外连接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right  join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当左表中没有与之对应的记录时，查询出的左表中的数据全部用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代替，右表中的所有数据都出现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2300" y="962025"/>
            <a:ext cx="385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外连接需要加上</a:t>
            </a:r>
            <a:r>
              <a:rPr lang="en-US" altLang="zh-CN">
                <a:solidFill>
                  <a:srgbClr val="FF0000"/>
                </a:solidFill>
              </a:rPr>
              <a:t>on</a:t>
            </a:r>
            <a:r>
              <a:rPr lang="zh-CN" altLang="en-US">
                <a:solidFill>
                  <a:srgbClr val="FF0000"/>
                </a:solidFill>
              </a:rPr>
              <a:t>子句，否则会报错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32680" y="1763395"/>
            <a:ext cx="321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右表为</a:t>
            </a:r>
            <a:r>
              <a:rPr lang="zh-CN" altLang="en-US" b="1">
                <a:solidFill>
                  <a:schemeClr val="accent6"/>
                </a:solidFill>
              </a:rPr>
              <a:t>主表</a:t>
            </a:r>
            <a:endParaRPr lang="zh-CN" altLang="en-US" b="1">
              <a:solidFill>
                <a:schemeClr val="accent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235" y="3606800"/>
            <a:ext cx="785177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总结</a:t>
            </a:r>
            <a:endParaRPr lang="zh-CN" altLang="en-US" sz="360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230120" y="523240"/>
            <a:ext cx="9322435" cy="5574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66420" y="1771650"/>
            <a:ext cx="2261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连接查询本质上</a:t>
            </a:r>
            <a:endParaRPr lang="zh-CN" altLang="en-US"/>
          </a:p>
          <a:p>
            <a:r>
              <a:rPr lang="zh-CN" altLang="en-US"/>
              <a:t>就是</a:t>
            </a:r>
            <a:r>
              <a:rPr lang="zh-CN" altLang="en-US">
                <a:solidFill>
                  <a:srgbClr val="FF0000"/>
                </a:solidFill>
              </a:rPr>
              <a:t>集合运算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3670"/>
            <a:ext cx="10515600" cy="4351338"/>
          </a:xfrm>
        </p:spPr>
        <p:txBody>
          <a:bodyPr/>
          <a:p>
            <a:r>
              <a:rPr lang="zh-CN" altLang="en-US" dirty="0">
                <a:sym typeface="+mn-ea"/>
              </a:rPr>
              <a:t>子查询也叫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嵌套查询</a:t>
            </a:r>
            <a:r>
              <a:rPr lang="zh-CN" altLang="en-US" dirty="0">
                <a:sym typeface="+mn-ea"/>
              </a:rPr>
              <a:t>，是指在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where子句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from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子句</a:t>
            </a:r>
            <a:r>
              <a:rPr lang="zh-CN" altLang="en-US" dirty="0">
                <a:sym typeface="+mn-ea"/>
              </a:rPr>
              <a:t>中又嵌入select查询语句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3780" y="2523490"/>
            <a:ext cx="6306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查询语文成绩在</a:t>
            </a:r>
            <a:r>
              <a:rPr lang="en-US" altLang="zh-CN"/>
              <a:t>80</a:t>
            </a:r>
            <a:r>
              <a:rPr lang="zh-CN" altLang="en-US"/>
              <a:t>分以上的学生的订单信息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where</a:t>
            </a:r>
            <a:r>
              <a:rPr lang="zh-CN" altLang="en-US"/>
              <a:t>子句）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489325"/>
            <a:ext cx="10737215" cy="1337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6617970" y="3403600"/>
              <a:ext cx="4631055" cy="5930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617970" y="3403600"/>
                <a:ext cx="4631055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677660" y="3373755"/>
              <a:ext cx="4592955" cy="6013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677660" y="3373755"/>
                <a:ext cx="4592955" cy="601345"/>
              </a:xfrm>
              <a:prstGeom prst="rect"/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7418070" y="4118610"/>
            <a:ext cx="2138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子查询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56015" y="3023870"/>
            <a:ext cx="915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2831465" y="3484880"/>
              <a:ext cx="3463925" cy="3835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2831465" y="3484880"/>
                <a:ext cx="346392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2984500" y="3493135"/>
              <a:ext cx="3336290" cy="33718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2984500" y="3493135"/>
                <a:ext cx="3336290" cy="337185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3857625" y="3100705"/>
            <a:ext cx="851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14445" y="3876040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最外层查询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3670"/>
            <a:ext cx="10515600" cy="4351338"/>
          </a:xfrm>
        </p:spPr>
        <p:txBody>
          <a:bodyPr/>
          <a:p>
            <a:r>
              <a:rPr lang="zh-CN" altLang="en-US" dirty="0">
                <a:sym typeface="+mn-ea"/>
              </a:rPr>
              <a:t>子查询也叫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嵌套查询</a:t>
            </a:r>
            <a:r>
              <a:rPr lang="zh-CN" altLang="en-US" dirty="0">
                <a:sym typeface="+mn-ea"/>
              </a:rPr>
              <a:t>，是指在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where子句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from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子句</a:t>
            </a:r>
            <a:r>
              <a:rPr lang="zh-CN" altLang="en-US" dirty="0">
                <a:sym typeface="+mn-ea"/>
              </a:rPr>
              <a:t>中又嵌入select查询语句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06855" y="2360295"/>
            <a:ext cx="8926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查询学号小于</a:t>
            </a:r>
            <a:r>
              <a:rPr lang="en-US" altLang="zh-CN"/>
              <a:t>5</a:t>
            </a:r>
            <a:r>
              <a:rPr lang="zh-CN" altLang="en-US"/>
              <a:t>的学生所购买的产品，显示</a:t>
            </a:r>
            <a:r>
              <a:rPr lang="zh-CN" altLang="en-US">
                <a:solidFill>
                  <a:srgbClr val="FF0000"/>
                </a:solidFill>
              </a:rPr>
              <a:t>学生</a:t>
            </a:r>
            <a:r>
              <a:rPr lang="en-US" altLang="zh-CN">
                <a:solidFill>
                  <a:srgbClr val="FF0000"/>
                </a:solidFill>
              </a:rPr>
              <a:t>id</a:t>
            </a:r>
            <a:r>
              <a:rPr lang="zh-CN" altLang="en-US">
                <a:solidFill>
                  <a:srgbClr val="FF0000"/>
                </a:solidFill>
              </a:rPr>
              <a:t>和姓名</a:t>
            </a:r>
            <a:r>
              <a:rPr lang="zh-CN" altLang="en-US"/>
              <a:t>以及购买的产品（</a:t>
            </a:r>
            <a:r>
              <a:rPr lang="en-US" altLang="zh-CN">
                <a:solidFill>
                  <a:schemeClr val="accent6"/>
                </a:solidFill>
              </a:rPr>
              <a:t>from</a:t>
            </a:r>
            <a:r>
              <a:rPr lang="zh-CN" altLang="en-US"/>
              <a:t>子句）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21275" y="298577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t_order.name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789430" y="3015615"/>
            <a:ext cx="1243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student.id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3220085" y="3015615"/>
            <a:ext cx="150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student.name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719195"/>
            <a:ext cx="10923905" cy="2223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2673350" y="3855085"/>
              <a:ext cx="8988425" cy="596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2673350" y="3855085"/>
                <a:ext cx="8988425" cy="596900"/>
              </a:xfrm>
              <a:prstGeom prst="rect"/>
            </p:spPr>
          </p:pic>
        </mc:Fallback>
      </mc:AlternateContent>
      <p:sp>
        <p:nvSpPr>
          <p:cNvPr id="9" name="文本框 8"/>
          <p:cNvSpPr txBox="1"/>
          <p:nvPr/>
        </p:nvSpPr>
        <p:spPr>
          <a:xfrm>
            <a:off x="5748655" y="4648835"/>
            <a:ext cx="328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 b="1">
                <a:solidFill>
                  <a:srgbClr val="FF0000"/>
                </a:solidFill>
              </a:rPr>
              <a:t>from</a:t>
            </a:r>
            <a:r>
              <a:rPr lang="zh-CN" altLang="en-US" b="1">
                <a:solidFill>
                  <a:srgbClr val="FF0000"/>
                </a:solidFill>
              </a:rPr>
              <a:t>子句</a:t>
            </a:r>
            <a:r>
              <a:rPr lang="zh-CN" altLang="en-US"/>
              <a:t>中的子查询</a:t>
            </a:r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Navicat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354455" y="1729105"/>
            <a:ext cx="6538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当查询语句比较复杂时，可以直接考虑使用</a:t>
            </a:r>
            <a:r>
              <a:rPr lang="en-US" altLang="zh-CN">
                <a:solidFill>
                  <a:srgbClr val="FF0000"/>
                </a:solidFill>
              </a:rPr>
              <a:t>Navicat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115" y="2473325"/>
            <a:ext cx="5871845" cy="2809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9150" y="1691005"/>
            <a:ext cx="434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在对</a:t>
            </a:r>
            <a:r>
              <a:rPr lang="en-US" altLang="zh-CN"/>
              <a:t>SQL</a:t>
            </a:r>
            <a:r>
              <a:rPr lang="zh-CN" altLang="en-US"/>
              <a:t>语句的使用比较熟悉的情况下</a:t>
            </a:r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联合查询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83335" y="1557020"/>
            <a:ext cx="7269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ym typeface="+mn-ea"/>
              </a:rPr>
              <a:t>联合查询能够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合并两条查询语句</a:t>
            </a:r>
            <a:r>
              <a:rPr lang="zh-CN" altLang="en-US" dirty="0">
                <a:sym typeface="+mn-ea"/>
              </a:rPr>
              <a:t>的查询结果，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去掉其中的重复数据行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然后返回没有重复数据行的查询结果。联合查询使用</a:t>
            </a:r>
            <a:r>
              <a:rPr lang="zh-CN" altLang="en-US" dirty="0">
                <a:solidFill>
                  <a:schemeClr val="accent6"/>
                </a:solidFill>
                <a:sym typeface="+mn-ea"/>
              </a:rPr>
              <a:t>union</a:t>
            </a:r>
            <a:r>
              <a:rPr lang="zh-CN" altLang="en-US" dirty="0">
                <a:sym typeface="+mn-ea"/>
              </a:rPr>
              <a:t>关键字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335" y="2948940"/>
            <a:ext cx="8375650" cy="209042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报表查询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group by  </a:t>
            </a:r>
            <a:r>
              <a:rPr lang="zh-CN" altLang="en-US"/>
              <a:t>进行分组</a:t>
            </a:r>
            <a:r>
              <a:rPr lang="en-US" altLang="zh-CN"/>
              <a:t>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分组过滤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ym typeface="+mn-ea"/>
              </a:rPr>
              <a:t>当分组之后，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还需要对记录进行过滤，只能使用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having</a:t>
            </a:r>
            <a:r>
              <a:rPr lang="zh-CN" altLang="en-US">
                <a:sym typeface="+mn-ea"/>
              </a:rPr>
              <a:t>子句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不能使用</a:t>
            </a:r>
            <a:r>
              <a:rPr lang="en-US" altLang="zh-CN">
                <a:sym typeface="+mn-ea"/>
              </a:rPr>
              <a:t>where</a:t>
            </a:r>
            <a:r>
              <a:rPr lang="zh-CN" altLang="en-US">
                <a:sym typeface="+mn-ea"/>
              </a:rPr>
              <a:t>子句；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olidFill>
                  <a:srgbClr val="FF0000"/>
                </a:solidFill>
                <a:sym typeface="+mn-ea"/>
              </a:rPr>
              <a:t>where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子句在没有分组之前使用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2805" y="941705"/>
            <a:ext cx="6453505" cy="163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860925" y="1936115"/>
              <a:ext cx="1436370" cy="901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860925" y="1936115"/>
                <a:ext cx="1436370" cy="901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500*137"/>
  <p:tag name="TABLE_ENDDRAG_RECT" val="315*207*500*137"/>
</p:tagLst>
</file>

<file path=ppt/tags/tag10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1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2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3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4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5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6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7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8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19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2.xml><?xml version="1.0" encoding="utf-8"?>
<p:tagLst xmlns:p="http://schemas.openxmlformats.org/presentationml/2006/main">
  <p:tag name="KSO_WM_UNIT_TABLE_BEAUTIFY" val="smartTable{18cf7165-b1ff-46c6-bf34-2c20dfe67bcb}"/>
  <p:tag name="TABLE_ENDDRAG_ORIGIN_RECT" val="469*30"/>
  <p:tag name="TABLE_ENDDRAG_RECT" val="144*255*469*30"/>
</p:tagLst>
</file>

<file path=ppt/tags/tag20.xml><?xml version="1.0" encoding="utf-8"?>
<p:tagLst xmlns:p="http://schemas.openxmlformats.org/presentationml/2006/main">
  <p:tag name="COMMONDATA" val="eyJoZGlkIjoiZDMwZjM3MGJiZjRhYzYzODA2NjFiN2IwYWExODQ4NzAifQ=="/>
  <p:tag name="commondata" val="eyJoZGlkIjoiZjk5OGJhZjdlMmIxOWJmOGZhOWY3NTQwN2E3MTEzYWEifQ=="/>
</p:tagLst>
</file>

<file path=ppt/tags/tag3.xml><?xml version="1.0" encoding="utf-8"?>
<p:tagLst xmlns:p="http://schemas.openxmlformats.org/presentationml/2006/main">
  <p:tag name="KSO_WM_UNIT_TABLE_BEAUTIFY" val="smartTable{2c9de792-442b-4ec8-a66e-5043b4556836}"/>
  <p:tag name="TABLE_ENDDRAG_ORIGIN_RECT" val="295*60"/>
  <p:tag name="TABLE_ENDDRAG_RECT" val="56*372*295*60"/>
</p:tagLst>
</file>

<file path=ppt/tags/tag4.xml><?xml version="1.0" encoding="utf-8"?>
<p:tagLst xmlns:p="http://schemas.openxmlformats.org/presentationml/2006/main">
  <p:tag name="KSO_WM_UNIT_TABLE_BEAUTIFY" val="smartTable{7b0d4520-4529-4191-820a-8ead1f6d692b}"/>
</p:tagLst>
</file>

<file path=ppt/tags/tag5.xml><?xml version="1.0" encoding="utf-8"?>
<p:tagLst xmlns:p="http://schemas.openxmlformats.org/presentationml/2006/main">
  <p:tag name="TABLE_ENDDRAG_ORIGIN_RECT" val="391*34"/>
  <p:tag name="TABLE_ENDDRAG_RECT" val="55*136*391*34"/>
</p:tagLst>
</file>

<file path=ppt/tags/tag6.xml><?xml version="1.0" encoding="utf-8"?>
<p:tagLst xmlns:p="http://schemas.openxmlformats.org/presentationml/2006/main">
  <p:tag name="TABLE_ENDDRAG_ORIGIN_RECT" val="391*34"/>
  <p:tag name="TABLE_ENDDRAG_RECT" val="55*136*391*34"/>
</p:tagLst>
</file>

<file path=ppt/tags/tag7.xml><?xml version="1.0" encoding="utf-8"?>
<p:tagLst xmlns:p="http://schemas.openxmlformats.org/presentationml/2006/main">
  <p:tag name="TABLE_ENDDRAG_ORIGIN_RECT" val="391*34"/>
  <p:tag name="TABLE_ENDDRAG_RECT" val="55*136*391*34"/>
</p:tagLst>
</file>

<file path=ppt/tags/tag8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ags/tag9.xml><?xml version="1.0" encoding="utf-8"?>
<p:tagLst xmlns:p="http://schemas.openxmlformats.org/presentationml/2006/main">
  <p:tag name="KSO_WM_DIAGRAM_VIRTUALLY_FRAME" val="{&quot;height&quot;:255.1,&quot;left&quot;:85.55,&quot;top&quot;:156.6,&quot;width&quot;:607.0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12399</Words>
  <Application>WPS 演示</Application>
  <PresentationFormat>宽屏</PresentationFormat>
  <Paragraphs>1325</Paragraphs>
  <Slides>135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43" baseType="lpstr">
      <vt:lpstr>Arial</vt:lpstr>
      <vt:lpstr>宋体</vt:lpstr>
      <vt:lpstr>Wingdings</vt:lpstr>
      <vt:lpstr>微软雅黑</vt:lpstr>
      <vt:lpstr>Calibri</vt:lpstr>
      <vt:lpstr>Arial Unicode MS</vt:lpstr>
      <vt:lpstr>Wingdings</vt:lpstr>
      <vt:lpstr>Office 主题</vt:lpstr>
      <vt:lpstr>数据库</vt:lpstr>
      <vt:lpstr>Why数据库？</vt:lpstr>
      <vt:lpstr>数据库的分类</vt:lpstr>
      <vt:lpstr>DB排行榜</vt:lpstr>
      <vt:lpstr>中国数据库</vt:lpstr>
      <vt:lpstr>关系模型</vt:lpstr>
      <vt:lpstr>表的结构</vt:lpstr>
      <vt:lpstr>MySQL</vt:lpstr>
      <vt:lpstr>MariaDB</vt:lpstr>
      <vt:lpstr>安装MySQL</vt:lpstr>
      <vt:lpstr>MySQL的三种使用方式</vt:lpstr>
      <vt:lpstr>命令行方式</vt:lpstr>
      <vt:lpstr>图形化界面</vt:lpstr>
      <vt:lpstr>C语言API</vt:lpstr>
      <vt:lpstr>MySQL基本结构</vt:lpstr>
      <vt:lpstr>mysql服务器</vt:lpstr>
      <vt:lpstr>SQL（Structured Query Language）</vt:lpstr>
      <vt:lpstr>DDL   数据定义语言（Data Defination Language)</vt:lpstr>
      <vt:lpstr>创建数据库</vt:lpstr>
      <vt:lpstr>查看数据库的字符集</vt:lpstr>
      <vt:lpstr>Emoji表情</vt:lpstr>
      <vt:lpstr>字符校对集</vt:lpstr>
      <vt:lpstr>字符校对集</vt:lpstr>
      <vt:lpstr>修改数据库</vt:lpstr>
      <vt:lpstr>数据库操作</vt:lpstr>
      <vt:lpstr>使用数据库</vt:lpstr>
      <vt:lpstr>MySQL数据类型</vt:lpstr>
      <vt:lpstr>创建表Table</vt:lpstr>
      <vt:lpstr>查看表结构</vt:lpstr>
      <vt:lpstr>修改表结构Alter</vt:lpstr>
      <vt:lpstr>修改表结构</vt:lpstr>
      <vt:lpstr>修改表结构</vt:lpstr>
      <vt:lpstr>修改表结构</vt:lpstr>
      <vt:lpstr>修改表结构</vt:lpstr>
      <vt:lpstr>删除表结构</vt:lpstr>
      <vt:lpstr>人性化的mysql终端mycli</vt:lpstr>
      <vt:lpstr>人性化的mysql终端mycli升级</vt:lpstr>
      <vt:lpstr>升级完mycli之后的效果</vt:lpstr>
      <vt:lpstr>DML(Data Manipulation Language)</vt:lpstr>
      <vt:lpstr>在表中插入数据</vt:lpstr>
      <vt:lpstr>在表中插入数据</vt:lpstr>
      <vt:lpstr>在表中插入数据 </vt:lpstr>
      <vt:lpstr>修改数据</vt:lpstr>
      <vt:lpstr>复制表</vt:lpstr>
      <vt:lpstr>复制表</vt:lpstr>
      <vt:lpstr>删除表中的数据  ---- 方法一</vt:lpstr>
      <vt:lpstr>删除表中的所有数据   -- 方法二 truncate</vt:lpstr>
      <vt:lpstr>DQL(Data Query Language)</vt:lpstr>
      <vt:lpstr>去除重复的数据</vt:lpstr>
      <vt:lpstr>select的表达式</vt:lpstr>
      <vt:lpstr>select语句中出现的列不一定存在数据表中</vt:lpstr>
      <vt:lpstr>Order by子句</vt:lpstr>
      <vt:lpstr>Where子句</vt:lpstr>
      <vt:lpstr>Where子句</vt:lpstr>
      <vt:lpstr>Where子句</vt:lpstr>
      <vt:lpstr>Where子句 </vt:lpstr>
      <vt:lpstr>判空操作</vt:lpstr>
      <vt:lpstr>分页查询 （常考点）</vt:lpstr>
      <vt:lpstr>分页查询 （常考点）</vt:lpstr>
      <vt:lpstr>数据完整性</vt:lpstr>
      <vt:lpstr>数据的完整性</vt:lpstr>
      <vt:lpstr>设置主键</vt:lpstr>
      <vt:lpstr>设置主键</vt:lpstr>
      <vt:lpstr>主键设置方式</vt:lpstr>
      <vt:lpstr>实体完整性</vt:lpstr>
      <vt:lpstr>主键自增的效果</vt:lpstr>
      <vt:lpstr>对于主键</vt:lpstr>
      <vt:lpstr>删除主键约束有两步</vt:lpstr>
      <vt:lpstr>联合主键</vt:lpstr>
      <vt:lpstr>联合主键测试 </vt:lpstr>
      <vt:lpstr>数据的完整性</vt:lpstr>
      <vt:lpstr>域完整性之默认值</vt:lpstr>
      <vt:lpstr>域完整性之非空约束</vt:lpstr>
      <vt:lpstr>域完整性之唯一约束 </vt:lpstr>
      <vt:lpstr>唯一约束</vt:lpstr>
      <vt:lpstr>删除唯一约束</vt:lpstr>
      <vt:lpstr>删除唯一约束</vt:lpstr>
      <vt:lpstr>设置联合唯一约束</vt:lpstr>
      <vt:lpstr>参照完整性</vt:lpstr>
      <vt:lpstr>外键约束</vt:lpstr>
      <vt:lpstr>删除外键</vt:lpstr>
      <vt:lpstr>数据库</vt:lpstr>
      <vt:lpstr>mycli的配置文件~/.myclirc</vt:lpstr>
      <vt:lpstr>设置mycli的输出结果的颜色</vt:lpstr>
      <vt:lpstr>DQL复杂查询</vt:lpstr>
      <vt:lpstr>连接查询</vt:lpstr>
      <vt:lpstr>交叉连接</vt:lpstr>
      <vt:lpstr>笛卡尔积</vt:lpstr>
      <vt:lpstr>笛卡尔积的筛选</vt:lpstr>
      <vt:lpstr>内连接</vt:lpstr>
      <vt:lpstr>连接查询取别名</vt:lpstr>
      <vt:lpstr>外连接</vt:lpstr>
      <vt:lpstr>外连接     </vt:lpstr>
      <vt:lpstr>总结</vt:lpstr>
      <vt:lpstr>子查询</vt:lpstr>
      <vt:lpstr>子查询</vt:lpstr>
      <vt:lpstr>使用Navicat</vt:lpstr>
      <vt:lpstr>联合查询</vt:lpstr>
      <vt:lpstr>报表查询</vt:lpstr>
      <vt:lpstr>统计函数的使用</vt:lpstr>
      <vt:lpstr>举例</vt:lpstr>
      <vt:lpstr>当使用了分组后</vt:lpstr>
      <vt:lpstr>SQL中的注释语句</vt:lpstr>
      <vt:lpstr>数据库的备份和恢复</vt:lpstr>
      <vt:lpstr>MySQL的三种使用方式</vt:lpstr>
      <vt:lpstr>C语言的API </vt:lpstr>
      <vt:lpstr>C语言的API </vt:lpstr>
      <vt:lpstr>结果集分析</vt:lpstr>
      <vt:lpstr>C语言的API</vt:lpstr>
      <vt:lpstr>建立连接</vt:lpstr>
      <vt:lpstr>进行查询</vt:lpstr>
      <vt:lpstr>获取查询结果</vt:lpstr>
      <vt:lpstr>获取查询结果</vt:lpstr>
      <vt:lpstr>获取查询结果</vt:lpstr>
      <vt:lpstr>获取一行</vt:lpstr>
      <vt:lpstr>结果集分析</vt:lpstr>
      <vt:lpstr>释放结果集和关闭连接</vt:lpstr>
      <vt:lpstr>源码1  写操作</vt:lpstr>
      <vt:lpstr>源码2  读操作</vt:lpstr>
      <vt:lpstr>MySQL和SQL注入问题</vt:lpstr>
      <vt:lpstr>举例</vt:lpstr>
      <vt:lpstr>预处理SQL</vt:lpstr>
      <vt:lpstr>预处理SQL的语法格式</vt:lpstr>
      <vt:lpstr>变量</vt:lpstr>
      <vt:lpstr>系统变量</vt:lpstr>
      <vt:lpstr>自定义变量</vt:lpstr>
      <vt:lpstr>更新变量</vt:lpstr>
      <vt:lpstr>使用自定义变量设置排名</vt:lpstr>
      <vt:lpstr>Limit无法传递参数的问题</vt:lpstr>
      <vt:lpstr>预处理SQL的语法格式</vt:lpstr>
      <vt:lpstr>预处理SQL语句</vt:lpstr>
      <vt:lpstr>预处理SQL语句</vt:lpstr>
      <vt:lpstr>Limit无法传递参数的问题</vt:lpstr>
      <vt:lpstr>测试用例3</vt:lpstr>
      <vt:lpstr>注意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星空</cp:lastModifiedBy>
  <cp:revision>1716</cp:revision>
  <dcterms:created xsi:type="dcterms:W3CDTF">2022-04-27T23:26:00Z</dcterms:created>
  <dcterms:modified xsi:type="dcterms:W3CDTF">2024-06-11T10:33:58Z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7F0DB8A93F2947C1952D23FC1550CF9E</vt:lpwstr>
  </property>
  <property fmtid="{D5CDD505-2E9C-101B-9397-08002B2CF9AE}" pid="3" name="KSOProductBuildVer">
    <vt:lpwstr>2052-12.1.0.16929</vt:lpwstr>
  </property>
</Properties>
</file>